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2" r:id="rId1"/>
  </p:sldMasterIdLst>
  <p:notesMasterIdLst>
    <p:notesMasterId r:id="rId34"/>
  </p:notesMasterIdLst>
  <p:handoutMasterIdLst>
    <p:handoutMasterId r:id="rId35"/>
  </p:handoutMasterIdLst>
  <p:sldIdLst>
    <p:sldId id="279" r:id="rId2"/>
    <p:sldId id="403" r:id="rId3"/>
    <p:sldId id="415" r:id="rId4"/>
    <p:sldId id="416" r:id="rId5"/>
    <p:sldId id="412" r:id="rId6"/>
    <p:sldId id="347" r:id="rId7"/>
    <p:sldId id="408" r:id="rId8"/>
    <p:sldId id="409" r:id="rId9"/>
    <p:sldId id="413" r:id="rId10"/>
    <p:sldId id="414" r:id="rId11"/>
    <p:sldId id="411" r:id="rId12"/>
    <p:sldId id="422" r:id="rId13"/>
    <p:sldId id="417" r:id="rId14"/>
    <p:sldId id="418" r:id="rId15"/>
    <p:sldId id="419" r:id="rId16"/>
    <p:sldId id="420" r:id="rId17"/>
    <p:sldId id="294" r:id="rId18"/>
    <p:sldId id="309" r:id="rId19"/>
    <p:sldId id="366" r:id="rId20"/>
    <p:sldId id="364" r:id="rId21"/>
    <p:sldId id="365" r:id="rId22"/>
    <p:sldId id="353" r:id="rId23"/>
    <p:sldId id="354" r:id="rId24"/>
    <p:sldId id="369" r:id="rId25"/>
    <p:sldId id="355" r:id="rId26"/>
    <p:sldId id="356" r:id="rId27"/>
    <p:sldId id="367" r:id="rId28"/>
    <p:sldId id="368" r:id="rId29"/>
    <p:sldId id="270" r:id="rId30"/>
    <p:sldId id="302" r:id="rId31"/>
    <p:sldId id="399" r:id="rId32"/>
    <p:sldId id="340" r:id="rId33"/>
  </p:sldIdLst>
  <p:sldSz cx="9144000" cy="5143500" type="screen16x9"/>
  <p:notesSz cx="6858000" cy="9144000"/>
  <p:embeddedFontLst>
    <p:embeddedFont>
      <p:font typeface="Amasis MT Pro Black" panose="02040A04050005020304" pitchFamily="18" charset="0"/>
      <p:bold r:id="rId36"/>
      <p:italic r:id="rId37"/>
      <p:boldItalic r:id="rId38"/>
    </p:embeddedFont>
    <p:embeddedFont>
      <p:font typeface="Balsamiq Sans" panose="020B0604020202020204" charset="0"/>
      <p:regular r:id="rId39"/>
      <p:bold r:id="rId40"/>
      <p:italic r:id="rId41"/>
      <p:boldItalic r:id="rId42"/>
    </p:embeddedFont>
    <p:embeddedFont>
      <p:font typeface="Open Sans" panose="020B0606030504020204"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1" clrIdx="0">
    <p:extLst>
      <p:ext uri="{19B8F6BF-5375-455C-9EA6-DF929625EA0E}">
        <p15:presenceInfo xmlns:p15="http://schemas.microsoft.com/office/powerpoint/2012/main" userId="Admi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1A74"/>
    <a:srgbClr val="C0D6C2"/>
    <a:srgbClr val="AAB18E"/>
    <a:srgbClr val="E3E5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E9E88F3-EA4C-4CCD-A602-528CF2367F13}">
  <a:tblStyle styleId="{1E9E88F3-EA4C-4CCD-A602-528CF2367F1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09"/>
    <p:restoredTop sz="91460"/>
  </p:normalViewPr>
  <p:slideViewPr>
    <p:cSldViewPr snapToGrid="0">
      <p:cViewPr varScale="1">
        <p:scale>
          <a:sx n="98" d="100"/>
          <a:sy n="98" d="100"/>
        </p:scale>
        <p:origin x="1190" y="86"/>
      </p:cViewPr>
      <p:guideLst/>
    </p:cSldViewPr>
  </p:slid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5-17T12:05:28.219" idx="1">
    <p:pos x="4663" y="930"/>
    <p:text/>
    <p:extLst>
      <p:ext uri="{C676402C-5697-4E1C-873F-D02D1690AC5C}">
        <p15:threadingInfo xmlns:p15="http://schemas.microsoft.com/office/powerpoint/2012/main" timeZoneBias="-33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6F3A2F1-36E1-2AD9-6A4A-FBF8883CFB6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6F43710A-6DC1-F987-DC10-B0A2612DBFC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E20EA1-D1E2-4A8E-B5BB-B57A467B5385}" type="datetimeFigureOut">
              <a:rPr lang="en-IN" smtClean="0"/>
              <a:t>25-09-2025</a:t>
            </a:fld>
            <a:endParaRPr lang="en-IN"/>
          </a:p>
        </p:txBody>
      </p:sp>
      <p:sp>
        <p:nvSpPr>
          <p:cNvPr id="4" name="Footer Placeholder 3">
            <a:extLst>
              <a:ext uri="{FF2B5EF4-FFF2-40B4-BE49-F238E27FC236}">
                <a16:creationId xmlns:a16="http://schemas.microsoft.com/office/drawing/2014/main" id="{D5EE6A17-1017-F6B7-EF62-683ECAC9F9A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D56850D5-BC7B-10E0-F3FD-8EFEFF12640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3042A88-0743-4796-8502-B678F43880F3}" type="slidenum">
              <a:rPr lang="en-IN" smtClean="0"/>
              <a:t>‹#›</a:t>
            </a:fld>
            <a:endParaRPr lang="en-IN"/>
          </a:p>
        </p:txBody>
      </p:sp>
    </p:spTree>
    <p:extLst>
      <p:ext uri="{BB962C8B-B14F-4D97-AF65-F5344CB8AC3E}">
        <p14:creationId xmlns:p14="http://schemas.microsoft.com/office/powerpoint/2010/main" val="209472390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9"/>
        <p:cNvGrpSpPr/>
        <p:nvPr/>
      </p:nvGrpSpPr>
      <p:grpSpPr>
        <a:xfrm>
          <a:off x="0" y="0"/>
          <a:ext cx="0" cy="0"/>
          <a:chOff x="0" y="0"/>
          <a:chExt cx="0" cy="0"/>
        </a:xfrm>
      </p:grpSpPr>
      <p:sp>
        <p:nvSpPr>
          <p:cNvPr id="6760" name="Google Shape;6760;g11fd37bff83_0_1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1" name="Google Shape;6761;g11fd37bff83_0_1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a:extLst>
            <a:ext uri="{FF2B5EF4-FFF2-40B4-BE49-F238E27FC236}">
              <a16:creationId xmlns:a16="http://schemas.microsoft.com/office/drawing/2014/main" id="{DE7A2AD7-59A7-56A0-B39E-366C762336D5}"/>
            </a:ext>
          </a:extLst>
        </p:cNvPr>
        <p:cNvGrpSpPr/>
        <p:nvPr/>
      </p:nvGrpSpPr>
      <p:grpSpPr>
        <a:xfrm>
          <a:off x="0" y="0"/>
          <a:ext cx="0" cy="0"/>
          <a:chOff x="0" y="0"/>
          <a:chExt cx="0" cy="0"/>
        </a:xfrm>
      </p:grpSpPr>
      <p:sp>
        <p:nvSpPr>
          <p:cNvPr id="8232" name="Google Shape;8232;g11fea237f49_1_970:notes">
            <a:extLst>
              <a:ext uri="{FF2B5EF4-FFF2-40B4-BE49-F238E27FC236}">
                <a16:creationId xmlns:a16="http://schemas.microsoft.com/office/drawing/2014/main" id="{71F41519-0684-30D4-6323-7BE94B8D78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11fea237f49_1_970:notes">
            <a:extLst>
              <a:ext uri="{FF2B5EF4-FFF2-40B4-BE49-F238E27FC236}">
                <a16:creationId xmlns:a16="http://schemas.microsoft.com/office/drawing/2014/main" id="{275FF894-F70B-D07B-41F2-F1AFEF3ADD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9987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a:extLst>
            <a:ext uri="{FF2B5EF4-FFF2-40B4-BE49-F238E27FC236}">
              <a16:creationId xmlns:a16="http://schemas.microsoft.com/office/drawing/2014/main" id="{DE7A2AD7-59A7-56A0-B39E-366C762336D5}"/>
            </a:ext>
          </a:extLst>
        </p:cNvPr>
        <p:cNvGrpSpPr/>
        <p:nvPr/>
      </p:nvGrpSpPr>
      <p:grpSpPr>
        <a:xfrm>
          <a:off x="0" y="0"/>
          <a:ext cx="0" cy="0"/>
          <a:chOff x="0" y="0"/>
          <a:chExt cx="0" cy="0"/>
        </a:xfrm>
      </p:grpSpPr>
      <p:sp>
        <p:nvSpPr>
          <p:cNvPr id="8232" name="Google Shape;8232;g11fea237f49_1_970:notes">
            <a:extLst>
              <a:ext uri="{FF2B5EF4-FFF2-40B4-BE49-F238E27FC236}">
                <a16:creationId xmlns:a16="http://schemas.microsoft.com/office/drawing/2014/main" id="{71F41519-0684-30D4-6323-7BE94B8D78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11fea237f49_1_970:notes">
            <a:extLst>
              <a:ext uri="{FF2B5EF4-FFF2-40B4-BE49-F238E27FC236}">
                <a16:creationId xmlns:a16="http://schemas.microsoft.com/office/drawing/2014/main" id="{275FF894-F70B-D07B-41F2-F1AFEF3ADD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07179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16440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9"/>
        <p:cNvGrpSpPr/>
        <p:nvPr/>
      </p:nvGrpSpPr>
      <p:grpSpPr>
        <a:xfrm>
          <a:off x="0" y="0"/>
          <a:ext cx="0" cy="0"/>
          <a:chOff x="0" y="0"/>
          <a:chExt cx="0" cy="0"/>
        </a:xfrm>
      </p:grpSpPr>
      <p:sp>
        <p:nvSpPr>
          <p:cNvPr id="7820" name="Google Shape;7820;g11fd37bff83_0_4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1" name="Google Shape;7821;g11fd37bff83_0_4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6"/>
        <p:cNvGrpSpPr/>
        <p:nvPr/>
      </p:nvGrpSpPr>
      <p:grpSpPr>
        <a:xfrm>
          <a:off x="0" y="0"/>
          <a:ext cx="0" cy="0"/>
          <a:chOff x="0" y="0"/>
          <a:chExt cx="0" cy="0"/>
        </a:xfrm>
      </p:grpSpPr>
      <p:sp>
        <p:nvSpPr>
          <p:cNvPr id="9817" name="Google Shape;9817;g11fd37bff83_0_5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8" name="Google Shape;9818;g11fd37bff83_0_5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18393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7795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9647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6"/>
        <p:cNvGrpSpPr/>
        <p:nvPr/>
      </p:nvGrpSpPr>
      <p:grpSpPr>
        <a:xfrm>
          <a:off x="0" y="0"/>
          <a:ext cx="0" cy="0"/>
          <a:chOff x="0" y="0"/>
          <a:chExt cx="0" cy="0"/>
        </a:xfrm>
      </p:grpSpPr>
      <p:sp>
        <p:nvSpPr>
          <p:cNvPr id="9817" name="Google Shape;9817;g11fd37bff83_0_5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8" name="Google Shape;9818;g11fd37bff83_0_5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39895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8536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a:extLst>
            <a:ext uri="{FF2B5EF4-FFF2-40B4-BE49-F238E27FC236}">
              <a16:creationId xmlns:a16="http://schemas.microsoft.com/office/drawing/2014/main" id="{0953F0EC-75BB-869B-1A75-FE4E8CDBF8CE}"/>
            </a:ext>
          </a:extLst>
        </p:cNvPr>
        <p:cNvGrpSpPr/>
        <p:nvPr/>
      </p:nvGrpSpPr>
      <p:grpSpPr>
        <a:xfrm>
          <a:off x="0" y="0"/>
          <a:ext cx="0" cy="0"/>
          <a:chOff x="0" y="0"/>
          <a:chExt cx="0" cy="0"/>
        </a:xfrm>
      </p:grpSpPr>
      <p:sp>
        <p:nvSpPr>
          <p:cNvPr id="11809" name="Google Shape;11809;g11e085b000a_0_92:notes">
            <a:extLst>
              <a:ext uri="{FF2B5EF4-FFF2-40B4-BE49-F238E27FC236}">
                <a16:creationId xmlns:a16="http://schemas.microsoft.com/office/drawing/2014/main" id="{E470DC07-4FEC-DAD9-3121-9171BD9603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a:extLst>
              <a:ext uri="{FF2B5EF4-FFF2-40B4-BE49-F238E27FC236}">
                <a16:creationId xmlns:a16="http://schemas.microsoft.com/office/drawing/2014/main" id="{63E3E126-F7A8-AA37-F79E-28BE3FCC9BE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24370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97989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6"/>
        <p:cNvGrpSpPr/>
        <p:nvPr/>
      </p:nvGrpSpPr>
      <p:grpSpPr>
        <a:xfrm>
          <a:off x="0" y="0"/>
          <a:ext cx="0" cy="0"/>
          <a:chOff x="0" y="0"/>
          <a:chExt cx="0" cy="0"/>
        </a:xfrm>
      </p:grpSpPr>
      <p:sp>
        <p:nvSpPr>
          <p:cNvPr id="9817" name="Google Shape;9817;g11fd37bff83_0_5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8" name="Google Shape;9818;g11fd37bff83_0_5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2936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02543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71799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25754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9443630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0"/>
        <p:cNvGrpSpPr/>
        <p:nvPr/>
      </p:nvGrpSpPr>
      <p:grpSpPr>
        <a:xfrm>
          <a:off x="0" y="0"/>
          <a:ext cx="0" cy="0"/>
          <a:chOff x="0" y="0"/>
          <a:chExt cx="0" cy="0"/>
        </a:xfrm>
      </p:grpSpPr>
      <p:sp>
        <p:nvSpPr>
          <p:cNvPr id="9181" name="Google Shape;9181;g1352d5ecd80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2" name="Google Shape;9182;g1352d5ecd80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9"/>
        <p:cNvGrpSpPr/>
        <p:nvPr/>
      </p:nvGrpSpPr>
      <p:grpSpPr>
        <a:xfrm>
          <a:off x="0" y="0"/>
          <a:ext cx="0" cy="0"/>
          <a:chOff x="0" y="0"/>
          <a:chExt cx="0" cy="0"/>
        </a:xfrm>
      </p:grpSpPr>
      <p:sp>
        <p:nvSpPr>
          <p:cNvPr id="9770" name="Google Shape;9770;g11e085b000a_4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1" name="Google Shape;9771;g11e085b000a_4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54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5"/>
        <p:cNvGrpSpPr/>
        <p:nvPr/>
      </p:nvGrpSpPr>
      <p:grpSpPr>
        <a:xfrm>
          <a:off x="0" y="0"/>
          <a:ext cx="0" cy="0"/>
          <a:chOff x="0" y="0"/>
          <a:chExt cx="0" cy="0"/>
        </a:xfrm>
      </p:grpSpPr>
      <p:sp>
        <p:nvSpPr>
          <p:cNvPr id="10326" name="Google Shape;10326;g11d63b3f375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7" name="Google Shape;10327;g11d63b3f37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373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a:extLst>
            <a:ext uri="{FF2B5EF4-FFF2-40B4-BE49-F238E27FC236}">
              <a16:creationId xmlns:a16="http://schemas.microsoft.com/office/drawing/2014/main" id="{7A5A98B8-16EF-67C3-43D2-A63B8E4CFF11}"/>
            </a:ext>
          </a:extLst>
        </p:cNvPr>
        <p:cNvGrpSpPr/>
        <p:nvPr/>
      </p:nvGrpSpPr>
      <p:grpSpPr>
        <a:xfrm>
          <a:off x="0" y="0"/>
          <a:ext cx="0" cy="0"/>
          <a:chOff x="0" y="0"/>
          <a:chExt cx="0" cy="0"/>
        </a:xfrm>
      </p:grpSpPr>
      <p:sp>
        <p:nvSpPr>
          <p:cNvPr id="11809" name="Google Shape;11809;g11e085b000a_0_92:notes">
            <a:extLst>
              <a:ext uri="{FF2B5EF4-FFF2-40B4-BE49-F238E27FC236}">
                <a16:creationId xmlns:a16="http://schemas.microsoft.com/office/drawing/2014/main" id="{D9945E52-12F0-6E0D-E6EB-96470876A8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a:extLst>
              <a:ext uri="{FF2B5EF4-FFF2-40B4-BE49-F238E27FC236}">
                <a16:creationId xmlns:a16="http://schemas.microsoft.com/office/drawing/2014/main" id="{038D93CA-E4E1-103F-5B0B-97AC3E581FF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1091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a:extLst>
            <a:ext uri="{FF2B5EF4-FFF2-40B4-BE49-F238E27FC236}">
              <a16:creationId xmlns:a16="http://schemas.microsoft.com/office/drawing/2014/main" id="{47492A6A-60F7-02A0-F72D-61B66E559926}"/>
            </a:ext>
          </a:extLst>
        </p:cNvPr>
        <p:cNvGrpSpPr/>
        <p:nvPr/>
      </p:nvGrpSpPr>
      <p:grpSpPr>
        <a:xfrm>
          <a:off x="0" y="0"/>
          <a:ext cx="0" cy="0"/>
          <a:chOff x="0" y="0"/>
          <a:chExt cx="0" cy="0"/>
        </a:xfrm>
      </p:grpSpPr>
      <p:sp>
        <p:nvSpPr>
          <p:cNvPr id="11809" name="Google Shape;11809;g11e085b000a_0_92:notes">
            <a:extLst>
              <a:ext uri="{FF2B5EF4-FFF2-40B4-BE49-F238E27FC236}">
                <a16:creationId xmlns:a16="http://schemas.microsoft.com/office/drawing/2014/main" id="{957AEDC8-A891-8075-DE1A-165982D2D0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a:extLst>
              <a:ext uri="{FF2B5EF4-FFF2-40B4-BE49-F238E27FC236}">
                <a16:creationId xmlns:a16="http://schemas.microsoft.com/office/drawing/2014/main" id="{B313658A-DC61-AF0B-9707-21B7CFF762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03832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p:cNvGrpSpPr/>
        <p:nvPr/>
      </p:nvGrpSpPr>
      <p:grpSpPr>
        <a:xfrm>
          <a:off x="0" y="0"/>
          <a:ext cx="0" cy="0"/>
          <a:chOff x="0" y="0"/>
          <a:chExt cx="0" cy="0"/>
        </a:xfrm>
      </p:grpSpPr>
      <p:sp>
        <p:nvSpPr>
          <p:cNvPr id="11809" name="Google Shape;11809;g11e085b000a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39875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a:extLst>
            <a:ext uri="{FF2B5EF4-FFF2-40B4-BE49-F238E27FC236}">
              <a16:creationId xmlns:a16="http://schemas.microsoft.com/office/drawing/2014/main" id="{948BBF44-9489-FA57-08A2-408D0D838248}"/>
            </a:ext>
          </a:extLst>
        </p:cNvPr>
        <p:cNvGrpSpPr/>
        <p:nvPr/>
      </p:nvGrpSpPr>
      <p:grpSpPr>
        <a:xfrm>
          <a:off x="0" y="0"/>
          <a:ext cx="0" cy="0"/>
          <a:chOff x="0" y="0"/>
          <a:chExt cx="0" cy="0"/>
        </a:xfrm>
      </p:grpSpPr>
      <p:sp>
        <p:nvSpPr>
          <p:cNvPr id="11809" name="Google Shape;11809;g11e085b000a_0_92:notes">
            <a:extLst>
              <a:ext uri="{FF2B5EF4-FFF2-40B4-BE49-F238E27FC236}">
                <a16:creationId xmlns:a16="http://schemas.microsoft.com/office/drawing/2014/main" id="{20E9C01D-DA5B-DAA4-053D-C89122FAA5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a:extLst>
              <a:ext uri="{FF2B5EF4-FFF2-40B4-BE49-F238E27FC236}">
                <a16:creationId xmlns:a16="http://schemas.microsoft.com/office/drawing/2014/main" id="{37D6640E-5664-7342-ACD5-5E9D12640B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1547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a:extLst>
            <a:ext uri="{FF2B5EF4-FFF2-40B4-BE49-F238E27FC236}">
              <a16:creationId xmlns:a16="http://schemas.microsoft.com/office/drawing/2014/main" id="{869E355F-BC1F-905F-CB4E-5D5CD80FC09E}"/>
            </a:ext>
          </a:extLst>
        </p:cNvPr>
        <p:cNvGrpSpPr/>
        <p:nvPr/>
      </p:nvGrpSpPr>
      <p:grpSpPr>
        <a:xfrm>
          <a:off x="0" y="0"/>
          <a:ext cx="0" cy="0"/>
          <a:chOff x="0" y="0"/>
          <a:chExt cx="0" cy="0"/>
        </a:xfrm>
      </p:grpSpPr>
      <p:sp>
        <p:nvSpPr>
          <p:cNvPr id="11809" name="Google Shape;11809;g11e085b000a_0_92:notes">
            <a:extLst>
              <a:ext uri="{FF2B5EF4-FFF2-40B4-BE49-F238E27FC236}">
                <a16:creationId xmlns:a16="http://schemas.microsoft.com/office/drawing/2014/main" id="{C58F8769-0F7E-4C6F-AC73-4D8FF0F5AB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a:extLst>
              <a:ext uri="{FF2B5EF4-FFF2-40B4-BE49-F238E27FC236}">
                <a16:creationId xmlns:a16="http://schemas.microsoft.com/office/drawing/2014/main" id="{7F2A290A-FE6F-0236-FEC4-0765B4F7DF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12717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a:extLst>
            <a:ext uri="{FF2B5EF4-FFF2-40B4-BE49-F238E27FC236}">
              <a16:creationId xmlns:a16="http://schemas.microsoft.com/office/drawing/2014/main" id="{1CA811FE-2EAE-88DD-4EE0-63D6DCDF788C}"/>
            </a:ext>
          </a:extLst>
        </p:cNvPr>
        <p:cNvGrpSpPr/>
        <p:nvPr/>
      </p:nvGrpSpPr>
      <p:grpSpPr>
        <a:xfrm>
          <a:off x="0" y="0"/>
          <a:ext cx="0" cy="0"/>
          <a:chOff x="0" y="0"/>
          <a:chExt cx="0" cy="0"/>
        </a:xfrm>
      </p:grpSpPr>
      <p:sp>
        <p:nvSpPr>
          <p:cNvPr id="11809" name="Google Shape;11809;g11e085b000a_0_92:notes">
            <a:extLst>
              <a:ext uri="{FF2B5EF4-FFF2-40B4-BE49-F238E27FC236}">
                <a16:creationId xmlns:a16="http://schemas.microsoft.com/office/drawing/2014/main" id="{CA02614E-1D2A-2DA7-6384-B4E299B236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a:extLst>
              <a:ext uri="{FF2B5EF4-FFF2-40B4-BE49-F238E27FC236}">
                <a16:creationId xmlns:a16="http://schemas.microsoft.com/office/drawing/2014/main" id="{A032E918-188C-CC4D-0AFC-D04B6CC0B54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6045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8">
          <a:extLst>
            <a:ext uri="{FF2B5EF4-FFF2-40B4-BE49-F238E27FC236}">
              <a16:creationId xmlns:a16="http://schemas.microsoft.com/office/drawing/2014/main" id="{20D7F05C-F621-7103-DA2A-867B1D66A41A}"/>
            </a:ext>
          </a:extLst>
        </p:cNvPr>
        <p:cNvGrpSpPr/>
        <p:nvPr/>
      </p:nvGrpSpPr>
      <p:grpSpPr>
        <a:xfrm>
          <a:off x="0" y="0"/>
          <a:ext cx="0" cy="0"/>
          <a:chOff x="0" y="0"/>
          <a:chExt cx="0" cy="0"/>
        </a:xfrm>
      </p:grpSpPr>
      <p:sp>
        <p:nvSpPr>
          <p:cNvPr id="11809" name="Google Shape;11809;g11e085b000a_0_92:notes">
            <a:extLst>
              <a:ext uri="{FF2B5EF4-FFF2-40B4-BE49-F238E27FC236}">
                <a16:creationId xmlns:a16="http://schemas.microsoft.com/office/drawing/2014/main" id="{B76732AD-F3DD-A23D-AB3B-574B62C268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0" name="Google Shape;11810;g11e085b000a_0_92:notes">
            <a:extLst>
              <a:ext uri="{FF2B5EF4-FFF2-40B4-BE49-F238E27FC236}">
                <a16:creationId xmlns:a16="http://schemas.microsoft.com/office/drawing/2014/main" id="{46ECA3AB-BB7E-53D2-615A-7CE23C5692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99374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34"/>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339"/>
        <p:cNvGrpSpPr/>
        <p:nvPr/>
      </p:nvGrpSpPr>
      <p:grpSpPr>
        <a:xfrm>
          <a:off x="0" y="0"/>
          <a:ext cx="0" cy="0"/>
          <a:chOff x="0" y="0"/>
          <a:chExt cx="0" cy="0"/>
        </a:xfrm>
      </p:grpSpPr>
      <p:sp>
        <p:nvSpPr>
          <p:cNvPr id="4340" name="Google Shape;4340;p6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4341" name="Google Shape;4341;p6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2" name="Google Shape;4342;p62"/>
          <p:cNvGrpSpPr/>
          <p:nvPr/>
        </p:nvGrpSpPr>
        <p:grpSpPr>
          <a:xfrm>
            <a:off x="2936544" y="-329546"/>
            <a:ext cx="2934233" cy="708308"/>
            <a:chOff x="2375925" y="3297600"/>
            <a:chExt cx="735950" cy="177650"/>
          </a:xfrm>
        </p:grpSpPr>
        <p:sp>
          <p:nvSpPr>
            <p:cNvPr id="4343" name="Google Shape;4343;p6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a:effectLst>
              <a:outerShdw blurRad="1285875" dist="733425" dir="15240000" algn="bl" rotWithShape="0">
                <a:schemeClr val="lt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9" name="Google Shape;4349;p6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557" b="0" i="0">
                <a:solidFill>
                  <a:srgbClr val="F06736"/>
                </a:solidFill>
                <a:latin typeface="Courier New"/>
                <a:cs typeface="Courier New"/>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9/25/2025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6686593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95"/>
        <p:cNvGrpSpPr/>
        <p:nvPr/>
      </p:nvGrpSpPr>
      <p:grpSpPr>
        <a:xfrm>
          <a:off x="0" y="0"/>
          <a:ext cx="0" cy="0"/>
          <a:chOff x="0" y="0"/>
          <a:chExt cx="0" cy="0"/>
        </a:xfrm>
      </p:grpSpPr>
      <p:sp>
        <p:nvSpPr>
          <p:cNvPr id="596" name="Google Shape;596;p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599" name="Google Shape;599;p9"/>
          <p:cNvGrpSpPr/>
          <p:nvPr/>
        </p:nvGrpSpPr>
        <p:grpSpPr>
          <a:xfrm>
            <a:off x="2936544" y="-329546"/>
            <a:ext cx="2934233" cy="708308"/>
            <a:chOff x="2375925" y="3297600"/>
            <a:chExt cx="735950" cy="177650"/>
          </a:xfrm>
        </p:grpSpPr>
        <p:sp>
          <p:nvSpPr>
            <p:cNvPr id="600" name="Google Shape;600;p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9"/>
          <p:cNvSpPr txBox="1">
            <a:spLocks noGrp="1"/>
          </p:cNvSpPr>
          <p:nvPr>
            <p:ph type="title"/>
          </p:nvPr>
        </p:nvSpPr>
        <p:spPr>
          <a:xfrm>
            <a:off x="774200" y="1544475"/>
            <a:ext cx="37029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07" name="Google Shape;607;p9"/>
          <p:cNvSpPr txBox="1">
            <a:spLocks noGrp="1"/>
          </p:cNvSpPr>
          <p:nvPr>
            <p:ph type="subTitle" idx="1"/>
          </p:nvPr>
        </p:nvSpPr>
        <p:spPr>
          <a:xfrm>
            <a:off x="774200" y="2083225"/>
            <a:ext cx="3702900" cy="121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extLst>
      <p:ext uri="{BB962C8B-B14F-4D97-AF65-F5344CB8AC3E}">
        <p14:creationId xmlns:p14="http://schemas.microsoft.com/office/powerpoint/2010/main" val="4309037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2">
  <p:cSld name="Title and six columns 2">
    <p:spTree>
      <p:nvGrpSpPr>
        <p:cNvPr id="1" name="Shape 2512"/>
        <p:cNvGrpSpPr/>
        <p:nvPr/>
      </p:nvGrpSpPr>
      <p:grpSpPr>
        <a:xfrm>
          <a:off x="0" y="0"/>
          <a:ext cx="0" cy="0"/>
          <a:chOff x="0" y="0"/>
          <a:chExt cx="0" cy="0"/>
        </a:xfrm>
      </p:grpSpPr>
      <p:sp>
        <p:nvSpPr>
          <p:cNvPr id="2513" name="Google Shape;2513;p34"/>
          <p:cNvSpPr txBox="1">
            <a:spLocks noGrp="1"/>
          </p:cNvSpPr>
          <p:nvPr>
            <p:ph type="subTitle" idx="1"/>
          </p:nvPr>
        </p:nvSpPr>
        <p:spPr>
          <a:xfrm>
            <a:off x="707125" y="1591793"/>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14" name="Google Shape;2514;p34"/>
          <p:cNvSpPr txBox="1">
            <a:spLocks noGrp="1"/>
          </p:cNvSpPr>
          <p:nvPr>
            <p:ph type="subTitle" idx="2"/>
          </p:nvPr>
        </p:nvSpPr>
        <p:spPr>
          <a:xfrm>
            <a:off x="1821844" y="2683796"/>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15" name="Google Shape;2515;p34"/>
          <p:cNvSpPr txBox="1">
            <a:spLocks noGrp="1"/>
          </p:cNvSpPr>
          <p:nvPr>
            <p:ph type="subTitle" idx="3"/>
          </p:nvPr>
        </p:nvSpPr>
        <p:spPr>
          <a:xfrm>
            <a:off x="774325" y="117744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16" name="Google Shape;2516;p3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19" name="Google Shape;2519;p34"/>
          <p:cNvGrpSpPr/>
          <p:nvPr/>
        </p:nvGrpSpPr>
        <p:grpSpPr>
          <a:xfrm>
            <a:off x="2936544" y="-329546"/>
            <a:ext cx="2934233" cy="708308"/>
            <a:chOff x="2375925" y="3297600"/>
            <a:chExt cx="735950" cy="177650"/>
          </a:xfrm>
        </p:grpSpPr>
        <p:sp>
          <p:nvSpPr>
            <p:cNvPr id="2520" name="Google Shape;2520;p3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6" name="Google Shape;2526;p3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27" name="Google Shape;2527;p34"/>
          <p:cNvSpPr txBox="1">
            <a:spLocks noGrp="1"/>
          </p:cNvSpPr>
          <p:nvPr>
            <p:ph type="subTitle" idx="4"/>
          </p:nvPr>
        </p:nvSpPr>
        <p:spPr>
          <a:xfrm>
            <a:off x="1895025" y="227185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28" name="Google Shape;2528;p34"/>
          <p:cNvSpPr txBox="1">
            <a:spLocks noGrp="1"/>
          </p:cNvSpPr>
          <p:nvPr>
            <p:ph type="subTitle" idx="5"/>
          </p:nvPr>
        </p:nvSpPr>
        <p:spPr>
          <a:xfrm>
            <a:off x="3015725" y="336626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29" name="Google Shape;2529;p34"/>
          <p:cNvSpPr txBox="1">
            <a:spLocks noGrp="1"/>
          </p:cNvSpPr>
          <p:nvPr>
            <p:ph type="subTitle" idx="6"/>
          </p:nvPr>
        </p:nvSpPr>
        <p:spPr>
          <a:xfrm>
            <a:off x="2936563" y="3775798"/>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0" name="Google Shape;2530;p34"/>
          <p:cNvSpPr txBox="1">
            <a:spLocks noGrp="1"/>
          </p:cNvSpPr>
          <p:nvPr>
            <p:ph type="subTitle" idx="7"/>
          </p:nvPr>
        </p:nvSpPr>
        <p:spPr>
          <a:xfrm>
            <a:off x="3990775" y="1591793"/>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1" name="Google Shape;2531;p34"/>
          <p:cNvSpPr txBox="1">
            <a:spLocks noGrp="1"/>
          </p:cNvSpPr>
          <p:nvPr>
            <p:ph type="subTitle" idx="8"/>
          </p:nvPr>
        </p:nvSpPr>
        <p:spPr>
          <a:xfrm>
            <a:off x="5105494" y="2683796"/>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2" name="Google Shape;2532;p34"/>
          <p:cNvSpPr txBox="1">
            <a:spLocks noGrp="1"/>
          </p:cNvSpPr>
          <p:nvPr>
            <p:ph type="subTitle" idx="9"/>
          </p:nvPr>
        </p:nvSpPr>
        <p:spPr>
          <a:xfrm>
            <a:off x="4057975" y="117744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3" name="Google Shape;2533;p34"/>
          <p:cNvSpPr txBox="1">
            <a:spLocks noGrp="1"/>
          </p:cNvSpPr>
          <p:nvPr>
            <p:ph type="subTitle" idx="13"/>
          </p:nvPr>
        </p:nvSpPr>
        <p:spPr>
          <a:xfrm>
            <a:off x="5180356" y="227185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4" name="Google Shape;2534;p34"/>
          <p:cNvSpPr txBox="1">
            <a:spLocks noGrp="1"/>
          </p:cNvSpPr>
          <p:nvPr>
            <p:ph type="subTitle" idx="14"/>
          </p:nvPr>
        </p:nvSpPr>
        <p:spPr>
          <a:xfrm>
            <a:off x="6302738" y="336626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5" name="Google Shape;2535;p34"/>
          <p:cNvSpPr txBox="1">
            <a:spLocks noGrp="1"/>
          </p:cNvSpPr>
          <p:nvPr>
            <p:ph type="subTitle" idx="15"/>
          </p:nvPr>
        </p:nvSpPr>
        <p:spPr>
          <a:xfrm>
            <a:off x="6220213" y="3775798"/>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extLst>
      <p:ext uri="{BB962C8B-B14F-4D97-AF65-F5344CB8AC3E}">
        <p14:creationId xmlns:p14="http://schemas.microsoft.com/office/powerpoint/2010/main" val="9123621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8">
  <p:cSld name="Title only 8">
    <p:spTree>
      <p:nvGrpSpPr>
        <p:cNvPr id="1" name="Shape 3847"/>
        <p:cNvGrpSpPr/>
        <p:nvPr/>
      </p:nvGrpSpPr>
      <p:grpSpPr>
        <a:xfrm>
          <a:off x="0" y="0"/>
          <a:ext cx="0" cy="0"/>
          <a:chOff x="0" y="0"/>
          <a:chExt cx="0" cy="0"/>
        </a:xfrm>
      </p:grpSpPr>
      <p:sp>
        <p:nvSpPr>
          <p:cNvPr id="3848" name="Google Shape;3848;p5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851" name="Google Shape;3851;p53"/>
          <p:cNvGrpSpPr/>
          <p:nvPr/>
        </p:nvGrpSpPr>
        <p:grpSpPr>
          <a:xfrm>
            <a:off x="2936544" y="-329546"/>
            <a:ext cx="2934233" cy="708308"/>
            <a:chOff x="2375925" y="3297600"/>
            <a:chExt cx="735950" cy="177650"/>
          </a:xfrm>
        </p:grpSpPr>
        <p:sp>
          <p:nvSpPr>
            <p:cNvPr id="3852" name="Google Shape;3852;p5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8" name="Google Shape;3858;p5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7254077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00"/>
        <p:cNvGrpSpPr/>
        <p:nvPr/>
      </p:nvGrpSpPr>
      <p:grpSpPr>
        <a:xfrm>
          <a:off x="0" y="0"/>
          <a:ext cx="0" cy="0"/>
          <a:chOff x="0" y="0"/>
          <a:chExt cx="0" cy="0"/>
        </a:xfrm>
      </p:grpSpPr>
      <p:sp>
        <p:nvSpPr>
          <p:cNvPr id="1001" name="Google Shape;1001;p17"/>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2" name="Google Shape;1002;p1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005" name="Google Shape;1005;p17"/>
          <p:cNvGrpSpPr/>
          <p:nvPr/>
        </p:nvGrpSpPr>
        <p:grpSpPr>
          <a:xfrm>
            <a:off x="2936544" y="-329546"/>
            <a:ext cx="2934233" cy="708308"/>
            <a:chOff x="2375925" y="3297600"/>
            <a:chExt cx="735950" cy="177650"/>
          </a:xfrm>
        </p:grpSpPr>
        <p:sp>
          <p:nvSpPr>
            <p:cNvPr id="1006" name="Google Shape;1006;p1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17"/>
          <p:cNvGrpSpPr/>
          <p:nvPr/>
        </p:nvGrpSpPr>
        <p:grpSpPr>
          <a:xfrm>
            <a:off x="8576400" y="2170350"/>
            <a:ext cx="974075" cy="2601050"/>
            <a:chOff x="8020975" y="2170350"/>
            <a:chExt cx="974075" cy="2601050"/>
          </a:xfrm>
        </p:grpSpPr>
        <p:sp>
          <p:nvSpPr>
            <p:cNvPr id="1013" name="Google Shape;1013;p17"/>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17"/>
            <p:cNvGrpSpPr/>
            <p:nvPr/>
          </p:nvGrpSpPr>
          <p:grpSpPr>
            <a:xfrm>
              <a:off x="8020975" y="2170350"/>
              <a:ext cx="974075" cy="2541375"/>
              <a:chOff x="8020975" y="2170350"/>
              <a:chExt cx="974075" cy="2541375"/>
            </a:xfrm>
          </p:grpSpPr>
          <p:sp>
            <p:nvSpPr>
              <p:cNvPr id="1015" name="Google Shape;1015;p17"/>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7"/>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7"/>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7"/>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7"/>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7"/>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7"/>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7"/>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7"/>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7"/>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7"/>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7"/>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7"/>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7"/>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7"/>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7"/>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7"/>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7"/>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7"/>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7"/>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7"/>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7"/>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7"/>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7"/>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7"/>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7"/>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7"/>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7"/>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7"/>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7"/>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7"/>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7"/>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7"/>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7"/>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7"/>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7"/>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7"/>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7"/>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7"/>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7"/>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7"/>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7"/>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7"/>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7"/>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7"/>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7"/>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7"/>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7"/>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7"/>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7"/>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7"/>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7"/>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7"/>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7"/>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7"/>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7"/>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7"/>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7"/>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7"/>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7"/>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7"/>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7"/>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7"/>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7"/>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7"/>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7"/>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7"/>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7"/>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7"/>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7"/>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7"/>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7"/>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7"/>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7"/>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7"/>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7"/>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7"/>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7"/>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7"/>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7"/>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7"/>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7"/>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7"/>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7"/>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7"/>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7"/>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7"/>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7"/>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7"/>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7"/>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7"/>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7"/>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7"/>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7"/>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7"/>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7"/>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7"/>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7"/>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7"/>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7"/>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7"/>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7"/>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7"/>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7"/>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7"/>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7"/>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7"/>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7"/>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7"/>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7"/>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7"/>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7"/>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7"/>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7"/>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7"/>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7"/>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7"/>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7"/>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7"/>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7"/>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7"/>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7"/>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7"/>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7"/>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7"/>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7"/>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7"/>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7"/>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7"/>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7"/>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 name="Google Shape;1145;p17"/>
          <p:cNvGrpSpPr/>
          <p:nvPr/>
        </p:nvGrpSpPr>
        <p:grpSpPr>
          <a:xfrm>
            <a:off x="-870994" y="2815406"/>
            <a:ext cx="1371803" cy="1955994"/>
            <a:chOff x="29206" y="2199506"/>
            <a:chExt cx="1371803" cy="1955994"/>
          </a:xfrm>
        </p:grpSpPr>
        <p:sp>
          <p:nvSpPr>
            <p:cNvPr id="1146" name="Google Shape;1146;p17"/>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 name="Google Shape;1147;p17"/>
            <p:cNvGrpSpPr/>
            <p:nvPr/>
          </p:nvGrpSpPr>
          <p:grpSpPr>
            <a:xfrm>
              <a:off x="29206" y="2199506"/>
              <a:ext cx="1371803" cy="1916250"/>
              <a:chOff x="173975" y="1846850"/>
              <a:chExt cx="1630575" cy="2277725"/>
            </a:xfrm>
          </p:grpSpPr>
          <p:sp>
            <p:nvSpPr>
              <p:cNvPr id="1148" name="Google Shape;1148;p17"/>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7"/>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7"/>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7"/>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7"/>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7"/>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7"/>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7"/>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7"/>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7"/>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7"/>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7"/>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7"/>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7"/>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7"/>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7"/>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7"/>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7"/>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7"/>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7"/>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7"/>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7"/>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7"/>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7"/>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7"/>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7"/>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7"/>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7"/>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7"/>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7"/>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7"/>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7"/>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7"/>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7"/>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7"/>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7"/>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7"/>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7"/>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7"/>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7"/>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7"/>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7"/>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7"/>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7"/>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7"/>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7"/>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7"/>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7"/>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7"/>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7"/>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7"/>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7"/>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7"/>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7"/>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7"/>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7"/>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7"/>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7"/>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7"/>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7"/>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7"/>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7"/>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7"/>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7"/>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7"/>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7"/>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7"/>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7"/>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7"/>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7"/>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7"/>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7"/>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7"/>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7"/>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7"/>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7"/>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 name="Google Shape;1224;p17"/>
          <p:cNvGrpSpPr/>
          <p:nvPr/>
        </p:nvGrpSpPr>
        <p:grpSpPr>
          <a:xfrm>
            <a:off x="1570083" y="3492006"/>
            <a:ext cx="5818024" cy="3249079"/>
            <a:chOff x="2585000" y="2758825"/>
            <a:chExt cx="2982990" cy="1665853"/>
          </a:xfrm>
        </p:grpSpPr>
        <p:sp>
          <p:nvSpPr>
            <p:cNvPr id="1225" name="Google Shape;1225;p17"/>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7"/>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7"/>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7"/>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7"/>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7"/>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7"/>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7"/>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7"/>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7"/>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7"/>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7"/>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7"/>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7"/>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7"/>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7"/>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7"/>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7"/>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7"/>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7"/>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7"/>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 name="Google Shape;1246;p1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ext 4">
  <p:cSld name="CUSTOM_4_1">
    <p:spTree>
      <p:nvGrpSpPr>
        <p:cNvPr id="1" name="Shape 1347"/>
        <p:cNvGrpSpPr/>
        <p:nvPr/>
      </p:nvGrpSpPr>
      <p:grpSpPr>
        <a:xfrm>
          <a:off x="0" y="0"/>
          <a:ext cx="0" cy="0"/>
          <a:chOff x="0" y="0"/>
          <a:chExt cx="0" cy="0"/>
        </a:xfrm>
      </p:grpSpPr>
      <p:sp>
        <p:nvSpPr>
          <p:cNvPr id="1348" name="Google Shape;1348;p19"/>
          <p:cNvSpPr txBox="1">
            <a:spLocks noGrp="1"/>
          </p:cNvSpPr>
          <p:nvPr>
            <p:ph type="subTitle" idx="1"/>
          </p:nvPr>
        </p:nvSpPr>
        <p:spPr>
          <a:xfrm>
            <a:off x="715050" y="2523775"/>
            <a:ext cx="3794400" cy="74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9" name="Google Shape;1349;p1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352" name="Google Shape;1352;p19"/>
          <p:cNvGrpSpPr/>
          <p:nvPr/>
        </p:nvGrpSpPr>
        <p:grpSpPr>
          <a:xfrm>
            <a:off x="2936544" y="-329546"/>
            <a:ext cx="2934233" cy="708308"/>
            <a:chOff x="2375925" y="3297600"/>
            <a:chExt cx="735950" cy="177650"/>
          </a:xfrm>
        </p:grpSpPr>
        <p:sp>
          <p:nvSpPr>
            <p:cNvPr id="1353" name="Google Shape;1353;p1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 name="Google Shape;1359;p19"/>
          <p:cNvSpPr txBox="1">
            <a:spLocks noGrp="1"/>
          </p:cNvSpPr>
          <p:nvPr>
            <p:ph type="title"/>
          </p:nvPr>
        </p:nvSpPr>
        <p:spPr>
          <a:xfrm>
            <a:off x="814698" y="1923775"/>
            <a:ext cx="36948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60" name="Google Shape;1360;p19"/>
          <p:cNvGrpSpPr/>
          <p:nvPr/>
        </p:nvGrpSpPr>
        <p:grpSpPr>
          <a:xfrm>
            <a:off x="4606546" y="4289731"/>
            <a:ext cx="5818024" cy="3249079"/>
            <a:chOff x="2585000" y="2758825"/>
            <a:chExt cx="2982990" cy="1665853"/>
          </a:xfrm>
        </p:grpSpPr>
        <p:sp>
          <p:nvSpPr>
            <p:cNvPr id="1361" name="Google Shape;1361;p19"/>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9"/>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9"/>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9"/>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9"/>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9"/>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9"/>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9"/>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9"/>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9"/>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9"/>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9"/>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9"/>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9"/>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9"/>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9"/>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9"/>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9"/>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9"/>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9"/>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9"/>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19"/>
          <p:cNvGrpSpPr/>
          <p:nvPr/>
        </p:nvGrpSpPr>
        <p:grpSpPr>
          <a:xfrm>
            <a:off x="443688" y="3737500"/>
            <a:ext cx="1123200" cy="2706000"/>
            <a:chOff x="7280950" y="1859275"/>
            <a:chExt cx="1123200" cy="2706000"/>
          </a:xfrm>
        </p:grpSpPr>
        <p:sp>
          <p:nvSpPr>
            <p:cNvPr id="1383" name="Google Shape;1383;p19"/>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9"/>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9"/>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9"/>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9"/>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9"/>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9"/>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9"/>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9"/>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9"/>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9"/>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9"/>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9"/>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six columns 1">
  <p:cSld name="BLANK_1_1_1_1_1_2">
    <p:spTree>
      <p:nvGrpSpPr>
        <p:cNvPr id="1" name="Shape 2481"/>
        <p:cNvGrpSpPr/>
        <p:nvPr/>
      </p:nvGrpSpPr>
      <p:grpSpPr>
        <a:xfrm>
          <a:off x="0" y="0"/>
          <a:ext cx="0" cy="0"/>
          <a:chOff x="0" y="0"/>
          <a:chExt cx="0" cy="0"/>
        </a:xfrm>
      </p:grpSpPr>
      <p:sp>
        <p:nvSpPr>
          <p:cNvPr id="2482" name="Google Shape;2482;p33"/>
          <p:cNvSpPr txBox="1">
            <a:spLocks noGrp="1"/>
          </p:cNvSpPr>
          <p:nvPr>
            <p:ph type="subTitle" idx="1"/>
          </p:nvPr>
        </p:nvSpPr>
        <p:spPr>
          <a:xfrm>
            <a:off x="2175194" y="175105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3" name="Google Shape;2483;p33"/>
          <p:cNvSpPr txBox="1">
            <a:spLocks noGrp="1"/>
          </p:cNvSpPr>
          <p:nvPr>
            <p:ph type="subTitle" idx="2"/>
          </p:nvPr>
        </p:nvSpPr>
        <p:spPr>
          <a:xfrm>
            <a:off x="4775806" y="175105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4" name="Google Shape;2484;p33"/>
          <p:cNvSpPr txBox="1">
            <a:spLocks noGrp="1"/>
          </p:cNvSpPr>
          <p:nvPr>
            <p:ph type="subTitle" idx="3"/>
          </p:nvPr>
        </p:nvSpPr>
        <p:spPr>
          <a:xfrm>
            <a:off x="4775806" y="3898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5" name="Google Shape;2485;p33"/>
          <p:cNvSpPr txBox="1">
            <a:spLocks noGrp="1"/>
          </p:cNvSpPr>
          <p:nvPr>
            <p:ph type="subTitle" idx="4"/>
          </p:nvPr>
        </p:nvSpPr>
        <p:spPr>
          <a:xfrm>
            <a:off x="2175194" y="2819063"/>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6" name="Google Shape;2486;p33"/>
          <p:cNvSpPr txBox="1">
            <a:spLocks noGrp="1"/>
          </p:cNvSpPr>
          <p:nvPr>
            <p:ph type="subTitle" idx="5"/>
          </p:nvPr>
        </p:nvSpPr>
        <p:spPr>
          <a:xfrm>
            <a:off x="4775806" y="2819063"/>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7" name="Google Shape;2487;p33"/>
          <p:cNvSpPr txBox="1">
            <a:spLocks noGrp="1"/>
          </p:cNvSpPr>
          <p:nvPr>
            <p:ph type="subTitle" idx="6"/>
          </p:nvPr>
        </p:nvSpPr>
        <p:spPr>
          <a:xfrm>
            <a:off x="2318894" y="12989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2"/>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88" name="Google Shape;2488;p3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3"/>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491" name="Google Shape;2491;p33"/>
          <p:cNvGrpSpPr/>
          <p:nvPr/>
        </p:nvGrpSpPr>
        <p:grpSpPr>
          <a:xfrm>
            <a:off x="2936544" y="-329546"/>
            <a:ext cx="2934233" cy="708308"/>
            <a:chOff x="2375925" y="3297600"/>
            <a:chExt cx="735950" cy="177650"/>
          </a:xfrm>
        </p:grpSpPr>
        <p:sp>
          <p:nvSpPr>
            <p:cNvPr id="2492" name="Google Shape;2492;p3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8" name="Google Shape;2498;p3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99" name="Google Shape;2499;p33"/>
          <p:cNvSpPr txBox="1">
            <a:spLocks noGrp="1"/>
          </p:cNvSpPr>
          <p:nvPr>
            <p:ph type="subTitle" idx="7"/>
          </p:nvPr>
        </p:nvSpPr>
        <p:spPr>
          <a:xfrm>
            <a:off x="4919506" y="12989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2"/>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0" name="Google Shape;2500;p33"/>
          <p:cNvSpPr txBox="1">
            <a:spLocks noGrp="1"/>
          </p:cNvSpPr>
          <p:nvPr>
            <p:ph type="subTitle" idx="8"/>
          </p:nvPr>
        </p:nvSpPr>
        <p:spPr>
          <a:xfrm>
            <a:off x="4919506" y="34540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1" name="Google Shape;2501;p33"/>
          <p:cNvSpPr txBox="1">
            <a:spLocks noGrp="1"/>
          </p:cNvSpPr>
          <p:nvPr>
            <p:ph type="subTitle" idx="9"/>
          </p:nvPr>
        </p:nvSpPr>
        <p:spPr>
          <a:xfrm>
            <a:off x="2318894" y="2374238"/>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2" name="Google Shape;2502;p33"/>
          <p:cNvSpPr txBox="1">
            <a:spLocks noGrp="1"/>
          </p:cNvSpPr>
          <p:nvPr>
            <p:ph type="subTitle" idx="13"/>
          </p:nvPr>
        </p:nvSpPr>
        <p:spPr>
          <a:xfrm>
            <a:off x="2318894" y="34540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3" name="Google Shape;2503;p33"/>
          <p:cNvSpPr txBox="1">
            <a:spLocks noGrp="1"/>
          </p:cNvSpPr>
          <p:nvPr>
            <p:ph type="subTitle" idx="14"/>
          </p:nvPr>
        </p:nvSpPr>
        <p:spPr>
          <a:xfrm>
            <a:off x="4919506" y="2374238"/>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4" name="Google Shape;2504;p33"/>
          <p:cNvSpPr txBox="1">
            <a:spLocks noGrp="1"/>
          </p:cNvSpPr>
          <p:nvPr>
            <p:ph type="subTitle" idx="15"/>
          </p:nvPr>
        </p:nvSpPr>
        <p:spPr>
          <a:xfrm>
            <a:off x="2175194" y="3898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2505" name="Google Shape;2505;p33"/>
          <p:cNvGrpSpPr/>
          <p:nvPr/>
        </p:nvGrpSpPr>
        <p:grpSpPr>
          <a:xfrm>
            <a:off x="971388" y="4585270"/>
            <a:ext cx="877200" cy="179069"/>
            <a:chOff x="971388" y="4585270"/>
            <a:chExt cx="877200" cy="179069"/>
          </a:xfrm>
        </p:grpSpPr>
        <p:sp>
          <p:nvSpPr>
            <p:cNvPr id="2506" name="Google Shape;2506;p33"/>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3"/>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3"/>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3"/>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3"/>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3"/>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2">
  <p:cSld name="CUSTOM_3_1">
    <p:spTree>
      <p:nvGrpSpPr>
        <p:cNvPr id="1" name="Shape 2760"/>
        <p:cNvGrpSpPr/>
        <p:nvPr/>
      </p:nvGrpSpPr>
      <p:grpSpPr>
        <a:xfrm>
          <a:off x="0" y="0"/>
          <a:ext cx="0" cy="0"/>
          <a:chOff x="0" y="0"/>
          <a:chExt cx="0" cy="0"/>
        </a:xfrm>
      </p:grpSpPr>
      <p:sp>
        <p:nvSpPr>
          <p:cNvPr id="2761" name="Google Shape;2761;p38"/>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8"/>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763" name="Google Shape;2763;p38"/>
          <p:cNvGrpSpPr/>
          <p:nvPr/>
        </p:nvGrpSpPr>
        <p:grpSpPr>
          <a:xfrm>
            <a:off x="2936544" y="-329546"/>
            <a:ext cx="2934233" cy="708308"/>
            <a:chOff x="2375925" y="3297600"/>
            <a:chExt cx="735950" cy="177650"/>
          </a:xfrm>
        </p:grpSpPr>
        <p:sp>
          <p:nvSpPr>
            <p:cNvPr id="2764" name="Google Shape;2764;p3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0" name="Google Shape;2770;p38"/>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8"/>
          <p:cNvSpPr txBox="1">
            <a:spLocks noGrp="1"/>
          </p:cNvSpPr>
          <p:nvPr>
            <p:ph type="title"/>
          </p:nvPr>
        </p:nvSpPr>
        <p:spPr>
          <a:xfrm>
            <a:off x="2906708" y="2188430"/>
            <a:ext cx="33306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72" name="Google Shape;2772;p38"/>
          <p:cNvSpPr txBox="1">
            <a:spLocks noGrp="1"/>
          </p:cNvSpPr>
          <p:nvPr>
            <p:ph type="title" idx="2" hasCustomPrompt="1"/>
          </p:nvPr>
        </p:nvSpPr>
        <p:spPr>
          <a:xfrm>
            <a:off x="2906650" y="1185150"/>
            <a:ext cx="33306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73" name="Google Shape;2773;p38"/>
          <p:cNvSpPr txBox="1">
            <a:spLocks noGrp="1"/>
          </p:cNvSpPr>
          <p:nvPr>
            <p:ph type="subTitle" idx="1"/>
          </p:nvPr>
        </p:nvSpPr>
        <p:spPr>
          <a:xfrm>
            <a:off x="2906738" y="3380898"/>
            <a:ext cx="33306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8" name="Picture 7" descr="A black graduation cap and orange text&#10;&#10;Description automatically generated">
            <a:extLst>
              <a:ext uri="{FF2B5EF4-FFF2-40B4-BE49-F238E27FC236}">
                <a16:creationId xmlns:a16="http://schemas.microsoft.com/office/drawing/2014/main" id="{3939FFAD-85DC-E90C-1A32-6117D11C07B0}"/>
              </a:ext>
            </a:extLst>
          </p:cNvPr>
          <p:cNvPicPr>
            <a:picLocks noChangeAspect="1"/>
          </p:cNvPicPr>
          <p:nvPr userDrawn="1"/>
        </p:nvPicPr>
        <p:blipFill>
          <a:blip r:embed="rId2" cstate="print">
            <a:clrChange>
              <a:clrFrom>
                <a:srgbClr val="F8F8F8"/>
              </a:clrFrom>
              <a:clrTo>
                <a:srgbClr val="F8F8F8">
                  <a:alpha val="0"/>
                </a:srgbClr>
              </a:clrTo>
            </a:clrChange>
            <a:extLst>
              <a:ext uri="{28A0092B-C50C-407E-A947-70E740481C1C}">
                <a14:useLocalDpi xmlns:a14="http://schemas.microsoft.com/office/drawing/2010/main" val="0"/>
              </a:ext>
            </a:extLst>
          </a:blip>
          <a:stretch>
            <a:fillRect/>
          </a:stretch>
        </p:blipFill>
        <p:spPr>
          <a:xfrm>
            <a:off x="7716209" y="194766"/>
            <a:ext cx="1197360" cy="492442"/>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5">
  <p:cSld name="CUSTOM_3_1_1_1_1">
    <p:spTree>
      <p:nvGrpSpPr>
        <p:cNvPr id="1" name="Shape 2861"/>
        <p:cNvGrpSpPr/>
        <p:nvPr/>
      </p:nvGrpSpPr>
      <p:grpSpPr>
        <a:xfrm>
          <a:off x="0" y="0"/>
          <a:ext cx="0" cy="0"/>
          <a:chOff x="0" y="0"/>
          <a:chExt cx="0" cy="0"/>
        </a:xfrm>
      </p:grpSpPr>
      <p:sp>
        <p:nvSpPr>
          <p:cNvPr id="2862" name="Google Shape;2862;p41"/>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1"/>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64" name="Google Shape;2864;p41"/>
          <p:cNvGrpSpPr/>
          <p:nvPr/>
        </p:nvGrpSpPr>
        <p:grpSpPr>
          <a:xfrm>
            <a:off x="2936544" y="-329546"/>
            <a:ext cx="2934233" cy="708308"/>
            <a:chOff x="2375925" y="3297600"/>
            <a:chExt cx="735950" cy="177650"/>
          </a:xfrm>
        </p:grpSpPr>
        <p:sp>
          <p:nvSpPr>
            <p:cNvPr id="2865" name="Google Shape;2865;p4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1" name="Google Shape;2871;p41"/>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1"/>
          <p:cNvSpPr txBox="1">
            <a:spLocks noGrp="1"/>
          </p:cNvSpPr>
          <p:nvPr>
            <p:ph type="title"/>
          </p:nvPr>
        </p:nvSpPr>
        <p:spPr>
          <a:xfrm>
            <a:off x="3038279" y="2175505"/>
            <a:ext cx="30675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73" name="Google Shape;2873;p41"/>
          <p:cNvSpPr txBox="1">
            <a:spLocks noGrp="1"/>
          </p:cNvSpPr>
          <p:nvPr>
            <p:ph type="title" idx="2" hasCustomPrompt="1"/>
          </p:nvPr>
        </p:nvSpPr>
        <p:spPr>
          <a:xfrm>
            <a:off x="3038225" y="1261350"/>
            <a:ext cx="30675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74" name="Google Shape;2874;p41"/>
          <p:cNvSpPr txBox="1">
            <a:spLocks noGrp="1"/>
          </p:cNvSpPr>
          <p:nvPr>
            <p:ph type="subTitle" idx="1"/>
          </p:nvPr>
        </p:nvSpPr>
        <p:spPr>
          <a:xfrm>
            <a:off x="3038252" y="3380898"/>
            <a:ext cx="3067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0">
  <p:cSld name="CUSTOM_1_1_1_1_1_1_1_1_1_1_1_1">
    <p:spTree>
      <p:nvGrpSpPr>
        <p:cNvPr id="1" name="Shape 3929"/>
        <p:cNvGrpSpPr/>
        <p:nvPr/>
      </p:nvGrpSpPr>
      <p:grpSpPr>
        <a:xfrm>
          <a:off x="0" y="0"/>
          <a:ext cx="0" cy="0"/>
          <a:chOff x="0" y="0"/>
          <a:chExt cx="0" cy="0"/>
        </a:xfrm>
      </p:grpSpPr>
      <p:sp>
        <p:nvSpPr>
          <p:cNvPr id="3930" name="Google Shape;3930;p5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33" name="Google Shape;3933;p55"/>
          <p:cNvGrpSpPr/>
          <p:nvPr/>
        </p:nvGrpSpPr>
        <p:grpSpPr>
          <a:xfrm>
            <a:off x="2936544" y="-329546"/>
            <a:ext cx="2934233" cy="708308"/>
            <a:chOff x="2375925" y="3297600"/>
            <a:chExt cx="735950" cy="177650"/>
          </a:xfrm>
        </p:grpSpPr>
        <p:sp>
          <p:nvSpPr>
            <p:cNvPr id="3934" name="Google Shape;3934;p5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0" name="Google Shape;3940;p5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41" name="Google Shape;3941;p55"/>
          <p:cNvGrpSpPr/>
          <p:nvPr/>
        </p:nvGrpSpPr>
        <p:grpSpPr>
          <a:xfrm>
            <a:off x="-494100" y="3948950"/>
            <a:ext cx="1653550" cy="1209875"/>
            <a:chOff x="2013050" y="3587975"/>
            <a:chExt cx="1653550" cy="1209875"/>
          </a:xfrm>
        </p:grpSpPr>
        <p:sp>
          <p:nvSpPr>
            <p:cNvPr id="3942" name="Google Shape;3942;p55"/>
            <p:cNvSpPr/>
            <p:nvPr/>
          </p:nvSpPr>
          <p:spPr>
            <a:xfrm>
              <a:off x="2697450" y="4613225"/>
              <a:ext cx="816500" cy="184625"/>
            </a:xfrm>
            <a:custGeom>
              <a:avLst/>
              <a:gdLst/>
              <a:ahLst/>
              <a:cxnLst/>
              <a:rect l="l" t="t" r="r" b="b"/>
              <a:pathLst>
                <a:path w="32660" h="7385" extrusionOk="0">
                  <a:moveTo>
                    <a:pt x="16330" y="1"/>
                  </a:moveTo>
                  <a:cubicBezTo>
                    <a:pt x="7328" y="1"/>
                    <a:pt x="1" y="1648"/>
                    <a:pt x="1" y="3693"/>
                  </a:cubicBezTo>
                  <a:cubicBezTo>
                    <a:pt x="1" y="5738"/>
                    <a:pt x="7328" y="7385"/>
                    <a:pt x="16330" y="7385"/>
                  </a:cubicBezTo>
                  <a:cubicBezTo>
                    <a:pt x="25361" y="7385"/>
                    <a:pt x="32660" y="5738"/>
                    <a:pt x="32660" y="3693"/>
                  </a:cubicBezTo>
                  <a:cubicBezTo>
                    <a:pt x="32660" y="1648"/>
                    <a:pt x="25361"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2757100" y="4585400"/>
              <a:ext cx="711425" cy="148550"/>
            </a:xfrm>
            <a:custGeom>
              <a:avLst/>
              <a:gdLst/>
              <a:ahLst/>
              <a:cxnLst/>
              <a:rect l="l" t="t" r="r" b="b"/>
              <a:pathLst>
                <a:path w="28457" h="5942" extrusionOk="0">
                  <a:moveTo>
                    <a:pt x="28009" y="1"/>
                  </a:moveTo>
                  <a:cubicBezTo>
                    <a:pt x="27988" y="1"/>
                    <a:pt x="27967" y="3"/>
                    <a:pt x="27945" y="6"/>
                  </a:cubicBezTo>
                  <a:cubicBezTo>
                    <a:pt x="27888" y="6"/>
                    <a:pt x="27831" y="6"/>
                    <a:pt x="27775" y="35"/>
                  </a:cubicBezTo>
                  <a:cubicBezTo>
                    <a:pt x="26639" y="234"/>
                    <a:pt x="25503" y="432"/>
                    <a:pt x="24367" y="688"/>
                  </a:cubicBezTo>
                  <a:cubicBezTo>
                    <a:pt x="23202" y="915"/>
                    <a:pt x="22066" y="1086"/>
                    <a:pt x="20902" y="1171"/>
                  </a:cubicBezTo>
                  <a:cubicBezTo>
                    <a:pt x="19510" y="1313"/>
                    <a:pt x="18091" y="1455"/>
                    <a:pt x="16699" y="1568"/>
                  </a:cubicBezTo>
                  <a:cubicBezTo>
                    <a:pt x="15620" y="1654"/>
                    <a:pt x="14541" y="1767"/>
                    <a:pt x="13461" y="1796"/>
                  </a:cubicBezTo>
                  <a:cubicBezTo>
                    <a:pt x="12879" y="1823"/>
                    <a:pt x="12293" y="1836"/>
                    <a:pt x="11707" y="1836"/>
                  </a:cubicBezTo>
                  <a:cubicBezTo>
                    <a:pt x="10463" y="1836"/>
                    <a:pt x="9215" y="1778"/>
                    <a:pt x="7980" y="1682"/>
                  </a:cubicBezTo>
                  <a:cubicBezTo>
                    <a:pt x="6759" y="1568"/>
                    <a:pt x="5510" y="1540"/>
                    <a:pt x="4260" y="1341"/>
                  </a:cubicBezTo>
                  <a:cubicBezTo>
                    <a:pt x="3493" y="1228"/>
                    <a:pt x="2783" y="1057"/>
                    <a:pt x="2017" y="887"/>
                  </a:cubicBezTo>
                  <a:cubicBezTo>
                    <a:pt x="1562" y="830"/>
                    <a:pt x="1136" y="660"/>
                    <a:pt x="767" y="432"/>
                  </a:cubicBezTo>
                  <a:cubicBezTo>
                    <a:pt x="720" y="393"/>
                    <a:pt x="655" y="376"/>
                    <a:pt x="584" y="376"/>
                  </a:cubicBezTo>
                  <a:cubicBezTo>
                    <a:pt x="396" y="376"/>
                    <a:pt x="160" y="495"/>
                    <a:pt x="57" y="660"/>
                  </a:cubicBezTo>
                  <a:cubicBezTo>
                    <a:pt x="0" y="745"/>
                    <a:pt x="0" y="858"/>
                    <a:pt x="86" y="944"/>
                  </a:cubicBezTo>
                  <a:cubicBezTo>
                    <a:pt x="256" y="1142"/>
                    <a:pt x="512" y="1228"/>
                    <a:pt x="654" y="1455"/>
                  </a:cubicBezTo>
                  <a:cubicBezTo>
                    <a:pt x="1108" y="2051"/>
                    <a:pt x="1676" y="2562"/>
                    <a:pt x="2329" y="2931"/>
                  </a:cubicBezTo>
                  <a:cubicBezTo>
                    <a:pt x="3493" y="3727"/>
                    <a:pt x="4800" y="4351"/>
                    <a:pt x="6191" y="4749"/>
                  </a:cubicBezTo>
                  <a:cubicBezTo>
                    <a:pt x="7583" y="5175"/>
                    <a:pt x="9003" y="5487"/>
                    <a:pt x="10451" y="5686"/>
                  </a:cubicBezTo>
                  <a:cubicBezTo>
                    <a:pt x="11843" y="5857"/>
                    <a:pt x="13291" y="5942"/>
                    <a:pt x="14711" y="5942"/>
                  </a:cubicBezTo>
                  <a:cubicBezTo>
                    <a:pt x="16216" y="5913"/>
                    <a:pt x="17721" y="5771"/>
                    <a:pt x="19226" y="5487"/>
                  </a:cubicBezTo>
                  <a:cubicBezTo>
                    <a:pt x="21158" y="5175"/>
                    <a:pt x="23032" y="4550"/>
                    <a:pt x="24793" y="3698"/>
                  </a:cubicBezTo>
                  <a:cubicBezTo>
                    <a:pt x="25815" y="3187"/>
                    <a:pt x="26752" y="2534"/>
                    <a:pt x="27576" y="1739"/>
                  </a:cubicBezTo>
                  <a:cubicBezTo>
                    <a:pt x="27860" y="1426"/>
                    <a:pt x="28115" y="1086"/>
                    <a:pt x="28343" y="716"/>
                  </a:cubicBezTo>
                  <a:cubicBezTo>
                    <a:pt x="28456" y="574"/>
                    <a:pt x="28456" y="347"/>
                    <a:pt x="28343" y="205"/>
                  </a:cubicBezTo>
                  <a:cubicBezTo>
                    <a:pt x="28268" y="82"/>
                    <a:pt x="28151" y="1"/>
                    <a:pt x="28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2739350" y="4494675"/>
              <a:ext cx="746200" cy="169000"/>
            </a:xfrm>
            <a:custGeom>
              <a:avLst/>
              <a:gdLst/>
              <a:ahLst/>
              <a:cxnLst/>
              <a:rect l="l" t="t" r="r" b="b"/>
              <a:pathLst>
                <a:path w="29848" h="6760" extrusionOk="0">
                  <a:moveTo>
                    <a:pt x="14597" y="0"/>
                  </a:moveTo>
                  <a:cubicBezTo>
                    <a:pt x="14001" y="0"/>
                    <a:pt x="13376" y="29"/>
                    <a:pt x="12752" y="29"/>
                  </a:cubicBezTo>
                  <a:cubicBezTo>
                    <a:pt x="11814" y="57"/>
                    <a:pt x="10877" y="57"/>
                    <a:pt x="9912" y="171"/>
                  </a:cubicBezTo>
                  <a:cubicBezTo>
                    <a:pt x="9372" y="171"/>
                    <a:pt x="8861" y="228"/>
                    <a:pt x="8321" y="313"/>
                  </a:cubicBezTo>
                  <a:cubicBezTo>
                    <a:pt x="7810" y="455"/>
                    <a:pt x="7271" y="398"/>
                    <a:pt x="6759" y="512"/>
                  </a:cubicBezTo>
                  <a:cubicBezTo>
                    <a:pt x="5851" y="682"/>
                    <a:pt x="4913" y="824"/>
                    <a:pt x="4005" y="1023"/>
                  </a:cubicBezTo>
                  <a:cubicBezTo>
                    <a:pt x="3096" y="1221"/>
                    <a:pt x="2216" y="1534"/>
                    <a:pt x="1392" y="1903"/>
                  </a:cubicBezTo>
                  <a:cubicBezTo>
                    <a:pt x="966" y="2073"/>
                    <a:pt x="597" y="2357"/>
                    <a:pt x="313" y="2727"/>
                  </a:cubicBezTo>
                  <a:cubicBezTo>
                    <a:pt x="0" y="3124"/>
                    <a:pt x="29" y="3721"/>
                    <a:pt x="398" y="4090"/>
                  </a:cubicBezTo>
                  <a:cubicBezTo>
                    <a:pt x="483" y="4203"/>
                    <a:pt x="568" y="4289"/>
                    <a:pt x="682" y="4374"/>
                  </a:cubicBezTo>
                  <a:cubicBezTo>
                    <a:pt x="1080" y="4658"/>
                    <a:pt x="1477" y="4885"/>
                    <a:pt x="1932" y="5055"/>
                  </a:cubicBezTo>
                  <a:cubicBezTo>
                    <a:pt x="2414" y="5197"/>
                    <a:pt x="2926" y="5368"/>
                    <a:pt x="3408" y="5510"/>
                  </a:cubicBezTo>
                  <a:cubicBezTo>
                    <a:pt x="4345" y="5794"/>
                    <a:pt x="5283" y="5992"/>
                    <a:pt x="6248" y="6134"/>
                  </a:cubicBezTo>
                  <a:cubicBezTo>
                    <a:pt x="7214" y="6276"/>
                    <a:pt x="8151" y="6390"/>
                    <a:pt x="9116" y="6447"/>
                  </a:cubicBezTo>
                  <a:cubicBezTo>
                    <a:pt x="10394" y="6560"/>
                    <a:pt x="11616" y="6646"/>
                    <a:pt x="12865" y="6702"/>
                  </a:cubicBezTo>
                  <a:cubicBezTo>
                    <a:pt x="13102" y="6712"/>
                    <a:pt x="13338" y="6715"/>
                    <a:pt x="13575" y="6715"/>
                  </a:cubicBezTo>
                  <a:cubicBezTo>
                    <a:pt x="14048" y="6715"/>
                    <a:pt x="14522" y="6702"/>
                    <a:pt x="14995" y="6702"/>
                  </a:cubicBezTo>
                  <a:lnTo>
                    <a:pt x="15023" y="6759"/>
                  </a:lnTo>
                  <a:cubicBezTo>
                    <a:pt x="16245" y="6731"/>
                    <a:pt x="17466" y="6702"/>
                    <a:pt x="18715" y="6617"/>
                  </a:cubicBezTo>
                  <a:cubicBezTo>
                    <a:pt x="19738" y="6560"/>
                    <a:pt x="20817" y="6475"/>
                    <a:pt x="21868" y="6362"/>
                  </a:cubicBezTo>
                  <a:cubicBezTo>
                    <a:pt x="22805" y="6248"/>
                    <a:pt x="23714" y="6134"/>
                    <a:pt x="24622" y="5964"/>
                  </a:cubicBezTo>
                  <a:cubicBezTo>
                    <a:pt x="25077" y="5879"/>
                    <a:pt x="25531" y="5737"/>
                    <a:pt x="25985" y="5652"/>
                  </a:cubicBezTo>
                  <a:cubicBezTo>
                    <a:pt x="26894" y="5481"/>
                    <a:pt x="27775" y="5169"/>
                    <a:pt x="28598" y="4771"/>
                  </a:cubicBezTo>
                  <a:cubicBezTo>
                    <a:pt x="28911" y="4601"/>
                    <a:pt x="29195" y="4402"/>
                    <a:pt x="29422" y="4118"/>
                  </a:cubicBezTo>
                  <a:cubicBezTo>
                    <a:pt x="29791" y="3749"/>
                    <a:pt x="29848" y="3181"/>
                    <a:pt x="29564" y="2755"/>
                  </a:cubicBezTo>
                  <a:cubicBezTo>
                    <a:pt x="29450" y="2556"/>
                    <a:pt x="29308" y="2386"/>
                    <a:pt x="29138" y="2272"/>
                  </a:cubicBezTo>
                  <a:cubicBezTo>
                    <a:pt x="28825" y="2073"/>
                    <a:pt x="28485" y="1875"/>
                    <a:pt x="28144" y="1733"/>
                  </a:cubicBezTo>
                  <a:cubicBezTo>
                    <a:pt x="27065" y="1278"/>
                    <a:pt x="25900" y="966"/>
                    <a:pt x="24736" y="767"/>
                  </a:cubicBezTo>
                  <a:cubicBezTo>
                    <a:pt x="23827" y="597"/>
                    <a:pt x="22890" y="455"/>
                    <a:pt x="21953" y="370"/>
                  </a:cubicBezTo>
                  <a:cubicBezTo>
                    <a:pt x="20504" y="228"/>
                    <a:pt x="19085" y="57"/>
                    <a:pt x="17636" y="57"/>
                  </a:cubicBezTo>
                  <a:cubicBezTo>
                    <a:pt x="17153" y="57"/>
                    <a:pt x="16699" y="29"/>
                    <a:pt x="16216" y="29"/>
                  </a:cubicBezTo>
                  <a:cubicBezTo>
                    <a:pt x="15677" y="29"/>
                    <a:pt x="15137" y="0"/>
                    <a:pt x="14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791175" y="4070100"/>
              <a:ext cx="668100" cy="197400"/>
            </a:xfrm>
            <a:custGeom>
              <a:avLst/>
              <a:gdLst/>
              <a:ahLst/>
              <a:cxnLst/>
              <a:rect l="l" t="t" r="r" b="b"/>
              <a:pathLst>
                <a:path w="26724" h="7896" extrusionOk="0">
                  <a:moveTo>
                    <a:pt x="13462" y="1"/>
                  </a:moveTo>
                  <a:cubicBezTo>
                    <a:pt x="6135" y="1"/>
                    <a:pt x="1" y="1591"/>
                    <a:pt x="1" y="3579"/>
                  </a:cubicBezTo>
                  <a:cubicBezTo>
                    <a:pt x="1" y="5567"/>
                    <a:pt x="6135" y="7896"/>
                    <a:pt x="13462" y="7896"/>
                  </a:cubicBezTo>
                  <a:cubicBezTo>
                    <a:pt x="20789" y="7896"/>
                    <a:pt x="26724" y="5567"/>
                    <a:pt x="26724" y="3579"/>
                  </a:cubicBezTo>
                  <a:cubicBezTo>
                    <a:pt x="26724" y="1591"/>
                    <a:pt x="20789" y="1"/>
                    <a:pt x="134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2790475" y="4159375"/>
              <a:ext cx="667400" cy="425525"/>
            </a:xfrm>
            <a:custGeom>
              <a:avLst/>
              <a:gdLst/>
              <a:ahLst/>
              <a:cxnLst/>
              <a:rect l="l" t="t" r="r" b="b"/>
              <a:pathLst>
                <a:path w="26696" h="17021" extrusionOk="0">
                  <a:moveTo>
                    <a:pt x="26667" y="8"/>
                  </a:moveTo>
                  <a:cubicBezTo>
                    <a:pt x="26667" y="14"/>
                    <a:pt x="26667" y="20"/>
                    <a:pt x="26667" y="26"/>
                  </a:cubicBezTo>
                  <a:lnTo>
                    <a:pt x="26667" y="26"/>
                  </a:lnTo>
                  <a:cubicBezTo>
                    <a:pt x="26676" y="20"/>
                    <a:pt x="26686" y="14"/>
                    <a:pt x="26695" y="8"/>
                  </a:cubicBezTo>
                  <a:close/>
                  <a:moveTo>
                    <a:pt x="130" y="1"/>
                  </a:moveTo>
                  <a:cubicBezTo>
                    <a:pt x="107" y="1"/>
                    <a:pt x="83" y="3"/>
                    <a:pt x="57" y="8"/>
                  </a:cubicBezTo>
                  <a:cubicBezTo>
                    <a:pt x="29" y="93"/>
                    <a:pt x="0" y="150"/>
                    <a:pt x="0" y="207"/>
                  </a:cubicBezTo>
                  <a:cubicBezTo>
                    <a:pt x="114" y="690"/>
                    <a:pt x="199" y="1172"/>
                    <a:pt x="313" y="1655"/>
                  </a:cubicBezTo>
                  <a:cubicBezTo>
                    <a:pt x="398" y="2166"/>
                    <a:pt x="540" y="2678"/>
                    <a:pt x="653" y="3189"/>
                  </a:cubicBezTo>
                  <a:cubicBezTo>
                    <a:pt x="852" y="4211"/>
                    <a:pt x="1079" y="5262"/>
                    <a:pt x="1363" y="6284"/>
                  </a:cubicBezTo>
                  <a:cubicBezTo>
                    <a:pt x="1477" y="6739"/>
                    <a:pt x="1590" y="7193"/>
                    <a:pt x="1704" y="7647"/>
                  </a:cubicBezTo>
                  <a:cubicBezTo>
                    <a:pt x="1931" y="8670"/>
                    <a:pt x="2187" y="9720"/>
                    <a:pt x="2414" y="10686"/>
                  </a:cubicBezTo>
                  <a:cubicBezTo>
                    <a:pt x="2641" y="11652"/>
                    <a:pt x="2868" y="12617"/>
                    <a:pt x="3096" y="13583"/>
                  </a:cubicBezTo>
                  <a:cubicBezTo>
                    <a:pt x="3238" y="14151"/>
                    <a:pt x="3408" y="14747"/>
                    <a:pt x="3550" y="15343"/>
                  </a:cubicBezTo>
                  <a:cubicBezTo>
                    <a:pt x="3607" y="15713"/>
                    <a:pt x="3891" y="15968"/>
                    <a:pt x="4260" y="15997"/>
                  </a:cubicBezTo>
                  <a:cubicBezTo>
                    <a:pt x="4913" y="16139"/>
                    <a:pt x="5595" y="16309"/>
                    <a:pt x="6248" y="16451"/>
                  </a:cubicBezTo>
                  <a:cubicBezTo>
                    <a:pt x="7071" y="16593"/>
                    <a:pt x="7867" y="16763"/>
                    <a:pt x="8690" y="16849"/>
                  </a:cubicBezTo>
                  <a:cubicBezTo>
                    <a:pt x="9457" y="16934"/>
                    <a:pt x="10195" y="16962"/>
                    <a:pt x="10962" y="16991"/>
                  </a:cubicBezTo>
                  <a:cubicBezTo>
                    <a:pt x="11495" y="17011"/>
                    <a:pt x="12029" y="17020"/>
                    <a:pt x="12562" y="17020"/>
                  </a:cubicBezTo>
                  <a:cubicBezTo>
                    <a:pt x="13534" y="17020"/>
                    <a:pt x="14506" y="16989"/>
                    <a:pt x="15478" y="16934"/>
                  </a:cubicBezTo>
                  <a:cubicBezTo>
                    <a:pt x="15875" y="16905"/>
                    <a:pt x="16273" y="16877"/>
                    <a:pt x="16670" y="16849"/>
                  </a:cubicBezTo>
                  <a:cubicBezTo>
                    <a:pt x="17238" y="16735"/>
                    <a:pt x="17749" y="16707"/>
                    <a:pt x="18289" y="16621"/>
                  </a:cubicBezTo>
                  <a:cubicBezTo>
                    <a:pt x="19027" y="16536"/>
                    <a:pt x="19737" y="16394"/>
                    <a:pt x="20447" y="16195"/>
                  </a:cubicBezTo>
                  <a:cubicBezTo>
                    <a:pt x="20930" y="16082"/>
                    <a:pt x="21385" y="15883"/>
                    <a:pt x="21867" y="15769"/>
                  </a:cubicBezTo>
                  <a:cubicBezTo>
                    <a:pt x="22123" y="15741"/>
                    <a:pt x="22350" y="15514"/>
                    <a:pt x="22379" y="15258"/>
                  </a:cubicBezTo>
                  <a:cubicBezTo>
                    <a:pt x="22407" y="15116"/>
                    <a:pt x="22492" y="14946"/>
                    <a:pt x="22520" y="14804"/>
                  </a:cubicBezTo>
                  <a:cubicBezTo>
                    <a:pt x="23060" y="13043"/>
                    <a:pt x="23543" y="11282"/>
                    <a:pt x="24026" y="9550"/>
                  </a:cubicBezTo>
                  <a:cubicBezTo>
                    <a:pt x="24452" y="7960"/>
                    <a:pt x="24934" y="6426"/>
                    <a:pt x="25389" y="4864"/>
                  </a:cubicBezTo>
                  <a:cubicBezTo>
                    <a:pt x="25758" y="3586"/>
                    <a:pt x="26127" y="2308"/>
                    <a:pt x="26468" y="1030"/>
                  </a:cubicBezTo>
                  <a:cubicBezTo>
                    <a:pt x="26607" y="724"/>
                    <a:pt x="26665" y="362"/>
                    <a:pt x="26667" y="26"/>
                  </a:cubicBezTo>
                  <a:lnTo>
                    <a:pt x="26667" y="26"/>
                  </a:lnTo>
                  <a:cubicBezTo>
                    <a:pt x="26281" y="276"/>
                    <a:pt x="25948" y="526"/>
                    <a:pt x="25588" y="803"/>
                  </a:cubicBezTo>
                  <a:cubicBezTo>
                    <a:pt x="24281" y="1797"/>
                    <a:pt x="22776" y="2536"/>
                    <a:pt x="21186" y="2990"/>
                  </a:cubicBezTo>
                  <a:cubicBezTo>
                    <a:pt x="20305" y="3246"/>
                    <a:pt x="19397" y="3444"/>
                    <a:pt x="18488" y="3615"/>
                  </a:cubicBezTo>
                  <a:cubicBezTo>
                    <a:pt x="17579" y="3785"/>
                    <a:pt x="16642" y="3899"/>
                    <a:pt x="15676" y="3927"/>
                  </a:cubicBezTo>
                  <a:cubicBezTo>
                    <a:pt x="15176" y="3959"/>
                    <a:pt x="14671" y="3975"/>
                    <a:pt x="14166" y="3975"/>
                  </a:cubicBezTo>
                  <a:cubicBezTo>
                    <a:pt x="13323" y="3975"/>
                    <a:pt x="12478" y="3931"/>
                    <a:pt x="11644" y="3842"/>
                  </a:cubicBezTo>
                  <a:cubicBezTo>
                    <a:pt x="10735" y="3757"/>
                    <a:pt x="9826" y="3615"/>
                    <a:pt x="8917" y="3444"/>
                  </a:cubicBezTo>
                  <a:cubicBezTo>
                    <a:pt x="7583" y="3160"/>
                    <a:pt x="6276" y="2763"/>
                    <a:pt x="4998" y="2223"/>
                  </a:cubicBezTo>
                  <a:cubicBezTo>
                    <a:pt x="3408" y="1627"/>
                    <a:pt x="1874" y="917"/>
                    <a:pt x="398" y="93"/>
                  </a:cubicBezTo>
                  <a:cubicBezTo>
                    <a:pt x="305" y="47"/>
                    <a:pt x="231"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2791175" y="3924000"/>
              <a:ext cx="305325" cy="438300"/>
            </a:xfrm>
            <a:custGeom>
              <a:avLst/>
              <a:gdLst/>
              <a:ahLst/>
              <a:cxnLst/>
              <a:rect l="l" t="t" r="r" b="b"/>
              <a:pathLst>
                <a:path w="12213" h="17532" extrusionOk="0">
                  <a:moveTo>
                    <a:pt x="4813" y="1"/>
                  </a:moveTo>
                  <a:cubicBezTo>
                    <a:pt x="4442" y="1"/>
                    <a:pt x="4069" y="74"/>
                    <a:pt x="3721" y="222"/>
                  </a:cubicBezTo>
                  <a:cubicBezTo>
                    <a:pt x="2329" y="875"/>
                    <a:pt x="1222" y="1983"/>
                    <a:pt x="597" y="3374"/>
                  </a:cubicBezTo>
                  <a:cubicBezTo>
                    <a:pt x="114" y="4425"/>
                    <a:pt x="29" y="5561"/>
                    <a:pt x="1" y="6697"/>
                  </a:cubicBezTo>
                  <a:cubicBezTo>
                    <a:pt x="1" y="7094"/>
                    <a:pt x="29" y="7492"/>
                    <a:pt x="57" y="7890"/>
                  </a:cubicBezTo>
                  <a:cubicBezTo>
                    <a:pt x="199" y="9792"/>
                    <a:pt x="540" y="11695"/>
                    <a:pt x="1080" y="13512"/>
                  </a:cubicBezTo>
                  <a:cubicBezTo>
                    <a:pt x="1335" y="14421"/>
                    <a:pt x="1591" y="15330"/>
                    <a:pt x="1846" y="16239"/>
                  </a:cubicBezTo>
                  <a:cubicBezTo>
                    <a:pt x="1960" y="16580"/>
                    <a:pt x="2074" y="16920"/>
                    <a:pt x="2216" y="17233"/>
                  </a:cubicBezTo>
                  <a:cubicBezTo>
                    <a:pt x="2303" y="17425"/>
                    <a:pt x="2477" y="17532"/>
                    <a:pt x="2657" y="17532"/>
                  </a:cubicBezTo>
                  <a:cubicBezTo>
                    <a:pt x="2770" y="17532"/>
                    <a:pt x="2884" y="17490"/>
                    <a:pt x="2982" y="17403"/>
                  </a:cubicBezTo>
                  <a:cubicBezTo>
                    <a:pt x="3124" y="17318"/>
                    <a:pt x="3238" y="17204"/>
                    <a:pt x="3323" y="17062"/>
                  </a:cubicBezTo>
                  <a:cubicBezTo>
                    <a:pt x="3636" y="16523"/>
                    <a:pt x="4005" y="16040"/>
                    <a:pt x="4374" y="15557"/>
                  </a:cubicBezTo>
                  <a:cubicBezTo>
                    <a:pt x="5141" y="14563"/>
                    <a:pt x="5964" y="13626"/>
                    <a:pt x="6845" y="12717"/>
                  </a:cubicBezTo>
                  <a:cubicBezTo>
                    <a:pt x="7583" y="12007"/>
                    <a:pt x="8350" y="11269"/>
                    <a:pt x="9060" y="10531"/>
                  </a:cubicBezTo>
                  <a:cubicBezTo>
                    <a:pt x="10054" y="9537"/>
                    <a:pt x="10849" y="8401"/>
                    <a:pt x="11474" y="7123"/>
                  </a:cubicBezTo>
                  <a:cubicBezTo>
                    <a:pt x="12155" y="5731"/>
                    <a:pt x="12212" y="4112"/>
                    <a:pt x="11587" y="2664"/>
                  </a:cubicBezTo>
                  <a:cubicBezTo>
                    <a:pt x="11161" y="1613"/>
                    <a:pt x="10196" y="847"/>
                    <a:pt x="9060" y="761"/>
                  </a:cubicBezTo>
                  <a:cubicBezTo>
                    <a:pt x="8873" y="727"/>
                    <a:pt x="8687" y="711"/>
                    <a:pt x="8502" y="711"/>
                  </a:cubicBezTo>
                  <a:cubicBezTo>
                    <a:pt x="8067" y="711"/>
                    <a:pt x="7641" y="801"/>
                    <a:pt x="7242" y="960"/>
                  </a:cubicBezTo>
                  <a:cubicBezTo>
                    <a:pt x="7189" y="992"/>
                    <a:pt x="7128" y="1008"/>
                    <a:pt x="7068" y="1008"/>
                  </a:cubicBezTo>
                  <a:cubicBezTo>
                    <a:pt x="6967" y="1008"/>
                    <a:pt x="6870" y="964"/>
                    <a:pt x="6816" y="875"/>
                  </a:cubicBezTo>
                  <a:cubicBezTo>
                    <a:pt x="6731" y="790"/>
                    <a:pt x="6646" y="705"/>
                    <a:pt x="6561" y="619"/>
                  </a:cubicBezTo>
                  <a:cubicBezTo>
                    <a:pt x="6061" y="209"/>
                    <a:pt x="5439" y="1"/>
                    <a:pt x="4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2791175" y="3924000"/>
              <a:ext cx="175400" cy="435100"/>
            </a:xfrm>
            <a:custGeom>
              <a:avLst/>
              <a:gdLst/>
              <a:ahLst/>
              <a:cxnLst/>
              <a:rect l="l" t="t" r="r" b="b"/>
              <a:pathLst>
                <a:path w="7016" h="17404" extrusionOk="0">
                  <a:moveTo>
                    <a:pt x="4825" y="1"/>
                  </a:moveTo>
                  <a:cubicBezTo>
                    <a:pt x="4455" y="1"/>
                    <a:pt x="4080" y="74"/>
                    <a:pt x="3721" y="222"/>
                  </a:cubicBezTo>
                  <a:cubicBezTo>
                    <a:pt x="2358" y="875"/>
                    <a:pt x="1250" y="1983"/>
                    <a:pt x="625" y="3374"/>
                  </a:cubicBezTo>
                  <a:cubicBezTo>
                    <a:pt x="114" y="4425"/>
                    <a:pt x="29" y="5561"/>
                    <a:pt x="1" y="6697"/>
                  </a:cubicBezTo>
                  <a:cubicBezTo>
                    <a:pt x="1" y="7094"/>
                    <a:pt x="29" y="7492"/>
                    <a:pt x="57" y="7890"/>
                  </a:cubicBezTo>
                  <a:cubicBezTo>
                    <a:pt x="199" y="9821"/>
                    <a:pt x="540" y="11695"/>
                    <a:pt x="1080" y="13541"/>
                  </a:cubicBezTo>
                  <a:cubicBezTo>
                    <a:pt x="1335" y="14450"/>
                    <a:pt x="1591" y="15358"/>
                    <a:pt x="1846" y="16267"/>
                  </a:cubicBezTo>
                  <a:cubicBezTo>
                    <a:pt x="1960" y="16608"/>
                    <a:pt x="2074" y="16920"/>
                    <a:pt x="2216" y="17261"/>
                  </a:cubicBezTo>
                  <a:cubicBezTo>
                    <a:pt x="2244" y="17318"/>
                    <a:pt x="2272" y="17375"/>
                    <a:pt x="2329" y="17403"/>
                  </a:cubicBezTo>
                  <a:cubicBezTo>
                    <a:pt x="2982" y="8316"/>
                    <a:pt x="5340" y="3402"/>
                    <a:pt x="7015" y="1017"/>
                  </a:cubicBezTo>
                  <a:cubicBezTo>
                    <a:pt x="6930" y="989"/>
                    <a:pt x="6873" y="932"/>
                    <a:pt x="6816" y="875"/>
                  </a:cubicBezTo>
                  <a:cubicBezTo>
                    <a:pt x="6731" y="790"/>
                    <a:pt x="6646" y="705"/>
                    <a:pt x="6561" y="619"/>
                  </a:cubicBezTo>
                  <a:cubicBezTo>
                    <a:pt x="6061" y="209"/>
                    <a:pt x="5450" y="1"/>
                    <a:pt x="4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2013050" y="3654775"/>
              <a:ext cx="735550" cy="874275"/>
            </a:xfrm>
            <a:custGeom>
              <a:avLst/>
              <a:gdLst/>
              <a:ahLst/>
              <a:cxnLst/>
              <a:rect l="l" t="t" r="r" b="b"/>
              <a:pathLst>
                <a:path w="29422" h="34971" extrusionOk="0">
                  <a:moveTo>
                    <a:pt x="20888" y="0"/>
                  </a:moveTo>
                  <a:cubicBezTo>
                    <a:pt x="20440" y="0"/>
                    <a:pt x="19993" y="29"/>
                    <a:pt x="19539" y="86"/>
                  </a:cubicBezTo>
                  <a:cubicBezTo>
                    <a:pt x="19397" y="114"/>
                    <a:pt x="19283" y="171"/>
                    <a:pt x="19141" y="228"/>
                  </a:cubicBezTo>
                  <a:cubicBezTo>
                    <a:pt x="19056" y="284"/>
                    <a:pt x="19028" y="370"/>
                    <a:pt x="19028" y="483"/>
                  </a:cubicBezTo>
                  <a:cubicBezTo>
                    <a:pt x="19028" y="557"/>
                    <a:pt x="19091" y="631"/>
                    <a:pt x="19182" y="631"/>
                  </a:cubicBezTo>
                  <a:cubicBezTo>
                    <a:pt x="19196" y="631"/>
                    <a:pt x="19211" y="629"/>
                    <a:pt x="19226" y="625"/>
                  </a:cubicBezTo>
                  <a:lnTo>
                    <a:pt x="19425" y="625"/>
                  </a:lnTo>
                  <a:cubicBezTo>
                    <a:pt x="19924" y="584"/>
                    <a:pt x="20438" y="557"/>
                    <a:pt x="20945" y="557"/>
                  </a:cubicBezTo>
                  <a:cubicBezTo>
                    <a:pt x="21131" y="557"/>
                    <a:pt x="21316" y="561"/>
                    <a:pt x="21498" y="568"/>
                  </a:cubicBezTo>
                  <a:cubicBezTo>
                    <a:pt x="22350" y="568"/>
                    <a:pt x="23174" y="824"/>
                    <a:pt x="23912" y="1278"/>
                  </a:cubicBezTo>
                  <a:cubicBezTo>
                    <a:pt x="24622" y="1761"/>
                    <a:pt x="25247" y="2329"/>
                    <a:pt x="25787" y="3011"/>
                  </a:cubicBezTo>
                  <a:cubicBezTo>
                    <a:pt x="26497" y="3976"/>
                    <a:pt x="27178" y="5027"/>
                    <a:pt x="27774" y="6078"/>
                  </a:cubicBezTo>
                  <a:cubicBezTo>
                    <a:pt x="28200" y="6873"/>
                    <a:pt x="28541" y="7697"/>
                    <a:pt x="28768" y="8577"/>
                  </a:cubicBezTo>
                  <a:cubicBezTo>
                    <a:pt x="28399" y="8719"/>
                    <a:pt x="28030" y="8889"/>
                    <a:pt x="27632" y="9003"/>
                  </a:cubicBezTo>
                  <a:cubicBezTo>
                    <a:pt x="26951" y="9202"/>
                    <a:pt x="26298" y="9429"/>
                    <a:pt x="25645" y="9656"/>
                  </a:cubicBezTo>
                  <a:cubicBezTo>
                    <a:pt x="24764" y="9968"/>
                    <a:pt x="23912" y="10281"/>
                    <a:pt x="23032" y="10593"/>
                  </a:cubicBezTo>
                  <a:cubicBezTo>
                    <a:pt x="22322" y="10792"/>
                    <a:pt x="21640" y="11076"/>
                    <a:pt x="21016" y="11417"/>
                  </a:cubicBezTo>
                  <a:cubicBezTo>
                    <a:pt x="20050" y="11928"/>
                    <a:pt x="19056" y="12382"/>
                    <a:pt x="18119" y="12894"/>
                  </a:cubicBezTo>
                  <a:cubicBezTo>
                    <a:pt x="17437" y="13206"/>
                    <a:pt x="16841" y="13632"/>
                    <a:pt x="16301" y="14143"/>
                  </a:cubicBezTo>
                  <a:cubicBezTo>
                    <a:pt x="15875" y="14597"/>
                    <a:pt x="15478" y="15052"/>
                    <a:pt x="15080" y="15535"/>
                  </a:cubicBezTo>
                  <a:cubicBezTo>
                    <a:pt x="14768" y="15875"/>
                    <a:pt x="14484" y="16245"/>
                    <a:pt x="14228" y="16642"/>
                  </a:cubicBezTo>
                  <a:cubicBezTo>
                    <a:pt x="13575" y="17579"/>
                    <a:pt x="13007" y="18545"/>
                    <a:pt x="12467" y="19539"/>
                  </a:cubicBezTo>
                  <a:cubicBezTo>
                    <a:pt x="12240" y="19936"/>
                    <a:pt x="12041" y="20362"/>
                    <a:pt x="11814" y="20732"/>
                  </a:cubicBezTo>
                  <a:cubicBezTo>
                    <a:pt x="10735" y="22521"/>
                    <a:pt x="9230" y="24026"/>
                    <a:pt x="7412" y="25048"/>
                  </a:cubicBezTo>
                  <a:cubicBezTo>
                    <a:pt x="6418" y="25645"/>
                    <a:pt x="5311" y="26014"/>
                    <a:pt x="4147" y="26156"/>
                  </a:cubicBezTo>
                  <a:cubicBezTo>
                    <a:pt x="4044" y="26163"/>
                    <a:pt x="3943" y="26166"/>
                    <a:pt x="3842" y="26166"/>
                  </a:cubicBezTo>
                  <a:cubicBezTo>
                    <a:pt x="3127" y="26166"/>
                    <a:pt x="2443" y="25989"/>
                    <a:pt x="1846" y="25616"/>
                  </a:cubicBezTo>
                  <a:cubicBezTo>
                    <a:pt x="1193" y="25219"/>
                    <a:pt x="767" y="24565"/>
                    <a:pt x="710" y="23827"/>
                  </a:cubicBezTo>
                  <a:cubicBezTo>
                    <a:pt x="625" y="23032"/>
                    <a:pt x="739" y="22208"/>
                    <a:pt x="1023" y="21470"/>
                  </a:cubicBezTo>
                  <a:cubicBezTo>
                    <a:pt x="1108" y="21214"/>
                    <a:pt x="1250" y="20959"/>
                    <a:pt x="1392" y="20703"/>
                  </a:cubicBezTo>
                  <a:cubicBezTo>
                    <a:pt x="1420" y="20646"/>
                    <a:pt x="1449" y="20561"/>
                    <a:pt x="1477" y="20504"/>
                  </a:cubicBezTo>
                  <a:cubicBezTo>
                    <a:pt x="1505" y="20419"/>
                    <a:pt x="1477" y="20306"/>
                    <a:pt x="1392" y="20277"/>
                  </a:cubicBezTo>
                  <a:cubicBezTo>
                    <a:pt x="1349" y="20235"/>
                    <a:pt x="1300" y="20213"/>
                    <a:pt x="1253" y="20213"/>
                  </a:cubicBezTo>
                  <a:cubicBezTo>
                    <a:pt x="1207" y="20213"/>
                    <a:pt x="1165" y="20235"/>
                    <a:pt x="1136" y="20277"/>
                  </a:cubicBezTo>
                  <a:cubicBezTo>
                    <a:pt x="909" y="20476"/>
                    <a:pt x="739" y="20732"/>
                    <a:pt x="597" y="21016"/>
                  </a:cubicBezTo>
                  <a:cubicBezTo>
                    <a:pt x="171" y="21953"/>
                    <a:pt x="0" y="23004"/>
                    <a:pt x="114" y="24054"/>
                  </a:cubicBezTo>
                  <a:cubicBezTo>
                    <a:pt x="171" y="24565"/>
                    <a:pt x="398" y="25077"/>
                    <a:pt x="767" y="25446"/>
                  </a:cubicBezTo>
                  <a:cubicBezTo>
                    <a:pt x="1493" y="26280"/>
                    <a:pt x="2525" y="26757"/>
                    <a:pt x="3597" y="26757"/>
                  </a:cubicBezTo>
                  <a:cubicBezTo>
                    <a:pt x="3657" y="26757"/>
                    <a:pt x="3717" y="26755"/>
                    <a:pt x="3777" y="26752"/>
                  </a:cubicBezTo>
                  <a:cubicBezTo>
                    <a:pt x="4658" y="26724"/>
                    <a:pt x="5538" y="26553"/>
                    <a:pt x="6333" y="26213"/>
                  </a:cubicBezTo>
                  <a:cubicBezTo>
                    <a:pt x="7185" y="25843"/>
                    <a:pt x="7980" y="25389"/>
                    <a:pt x="8747" y="24878"/>
                  </a:cubicBezTo>
                  <a:cubicBezTo>
                    <a:pt x="8861" y="24793"/>
                    <a:pt x="8946" y="24736"/>
                    <a:pt x="9031" y="24679"/>
                  </a:cubicBezTo>
                  <a:cubicBezTo>
                    <a:pt x="9060" y="24665"/>
                    <a:pt x="9088" y="24658"/>
                    <a:pt x="9113" y="24658"/>
                  </a:cubicBezTo>
                  <a:cubicBezTo>
                    <a:pt x="9138" y="24658"/>
                    <a:pt x="9159" y="24665"/>
                    <a:pt x="9173" y="24679"/>
                  </a:cubicBezTo>
                  <a:cubicBezTo>
                    <a:pt x="9230" y="24707"/>
                    <a:pt x="9258" y="24793"/>
                    <a:pt x="9230" y="24849"/>
                  </a:cubicBezTo>
                  <a:cubicBezTo>
                    <a:pt x="9202" y="24906"/>
                    <a:pt x="9202" y="24991"/>
                    <a:pt x="9173" y="25048"/>
                  </a:cubicBezTo>
                  <a:cubicBezTo>
                    <a:pt x="8861" y="25673"/>
                    <a:pt x="8605" y="26355"/>
                    <a:pt x="8406" y="27036"/>
                  </a:cubicBezTo>
                  <a:cubicBezTo>
                    <a:pt x="8009" y="28257"/>
                    <a:pt x="7668" y="29507"/>
                    <a:pt x="7412" y="30785"/>
                  </a:cubicBezTo>
                  <a:cubicBezTo>
                    <a:pt x="7157" y="31949"/>
                    <a:pt x="6930" y="33114"/>
                    <a:pt x="6731" y="34278"/>
                  </a:cubicBezTo>
                  <a:cubicBezTo>
                    <a:pt x="6702" y="34448"/>
                    <a:pt x="6702" y="34647"/>
                    <a:pt x="6731" y="34817"/>
                  </a:cubicBezTo>
                  <a:cubicBezTo>
                    <a:pt x="6759" y="34903"/>
                    <a:pt x="6816" y="34931"/>
                    <a:pt x="6873" y="34959"/>
                  </a:cubicBezTo>
                  <a:cubicBezTo>
                    <a:pt x="6888" y="34967"/>
                    <a:pt x="6905" y="34971"/>
                    <a:pt x="6923" y="34971"/>
                  </a:cubicBezTo>
                  <a:cubicBezTo>
                    <a:pt x="6971" y="34971"/>
                    <a:pt x="7022" y="34944"/>
                    <a:pt x="7043" y="34903"/>
                  </a:cubicBezTo>
                  <a:cubicBezTo>
                    <a:pt x="7185" y="34562"/>
                    <a:pt x="7299" y="34221"/>
                    <a:pt x="7327" y="33880"/>
                  </a:cubicBezTo>
                  <a:cubicBezTo>
                    <a:pt x="7554" y="32773"/>
                    <a:pt x="7725" y="31694"/>
                    <a:pt x="7980" y="30614"/>
                  </a:cubicBezTo>
                  <a:cubicBezTo>
                    <a:pt x="8151" y="29706"/>
                    <a:pt x="8378" y="28825"/>
                    <a:pt x="8634" y="27945"/>
                  </a:cubicBezTo>
                  <a:cubicBezTo>
                    <a:pt x="8974" y="26752"/>
                    <a:pt x="9429" y="25588"/>
                    <a:pt x="9968" y="24509"/>
                  </a:cubicBezTo>
                  <a:cubicBezTo>
                    <a:pt x="10167" y="24083"/>
                    <a:pt x="10536" y="23742"/>
                    <a:pt x="10622" y="23259"/>
                  </a:cubicBezTo>
                  <a:cubicBezTo>
                    <a:pt x="10622" y="23174"/>
                    <a:pt x="10735" y="23117"/>
                    <a:pt x="10792" y="23032"/>
                  </a:cubicBezTo>
                  <a:cubicBezTo>
                    <a:pt x="11360" y="22407"/>
                    <a:pt x="11843" y="21754"/>
                    <a:pt x="12240" y="21044"/>
                  </a:cubicBezTo>
                  <a:cubicBezTo>
                    <a:pt x="12325" y="20817"/>
                    <a:pt x="12496" y="20618"/>
                    <a:pt x="12666" y="20448"/>
                  </a:cubicBezTo>
                  <a:cubicBezTo>
                    <a:pt x="12979" y="20874"/>
                    <a:pt x="13376" y="21243"/>
                    <a:pt x="13859" y="21470"/>
                  </a:cubicBezTo>
                  <a:cubicBezTo>
                    <a:pt x="14455" y="21839"/>
                    <a:pt x="15080" y="22152"/>
                    <a:pt x="15733" y="22436"/>
                  </a:cubicBezTo>
                  <a:cubicBezTo>
                    <a:pt x="15847" y="22464"/>
                    <a:pt x="15961" y="22521"/>
                    <a:pt x="16074" y="22549"/>
                  </a:cubicBezTo>
                  <a:cubicBezTo>
                    <a:pt x="16159" y="22549"/>
                    <a:pt x="16273" y="22549"/>
                    <a:pt x="16358" y="22521"/>
                  </a:cubicBezTo>
                  <a:cubicBezTo>
                    <a:pt x="16500" y="22464"/>
                    <a:pt x="16585" y="22322"/>
                    <a:pt x="16585" y="22180"/>
                  </a:cubicBezTo>
                  <a:cubicBezTo>
                    <a:pt x="16585" y="22078"/>
                    <a:pt x="16524" y="22057"/>
                    <a:pt x="16450" y="22057"/>
                  </a:cubicBezTo>
                  <a:cubicBezTo>
                    <a:pt x="16401" y="22057"/>
                    <a:pt x="16347" y="22066"/>
                    <a:pt x="16301" y="22066"/>
                  </a:cubicBezTo>
                  <a:cubicBezTo>
                    <a:pt x="16245" y="22066"/>
                    <a:pt x="16159" y="22066"/>
                    <a:pt x="16103" y="22038"/>
                  </a:cubicBezTo>
                  <a:cubicBezTo>
                    <a:pt x="15421" y="21697"/>
                    <a:pt x="14739" y="21385"/>
                    <a:pt x="14086" y="21044"/>
                  </a:cubicBezTo>
                  <a:cubicBezTo>
                    <a:pt x="13660" y="20817"/>
                    <a:pt x="13291" y="20504"/>
                    <a:pt x="13007" y="20135"/>
                  </a:cubicBezTo>
                  <a:cubicBezTo>
                    <a:pt x="12893" y="19993"/>
                    <a:pt x="12893" y="19823"/>
                    <a:pt x="12979" y="19681"/>
                  </a:cubicBezTo>
                  <a:cubicBezTo>
                    <a:pt x="13405" y="18971"/>
                    <a:pt x="13802" y="18261"/>
                    <a:pt x="14228" y="17551"/>
                  </a:cubicBezTo>
                  <a:cubicBezTo>
                    <a:pt x="14938" y="16500"/>
                    <a:pt x="15733" y="15478"/>
                    <a:pt x="16614" y="14541"/>
                  </a:cubicBezTo>
                  <a:cubicBezTo>
                    <a:pt x="16756" y="14370"/>
                    <a:pt x="16926" y="14228"/>
                    <a:pt x="17125" y="14086"/>
                  </a:cubicBezTo>
                  <a:cubicBezTo>
                    <a:pt x="17892" y="13575"/>
                    <a:pt x="18658" y="13149"/>
                    <a:pt x="19482" y="12780"/>
                  </a:cubicBezTo>
                  <a:cubicBezTo>
                    <a:pt x="19681" y="12666"/>
                    <a:pt x="19908" y="12553"/>
                    <a:pt x="20107" y="12439"/>
                  </a:cubicBezTo>
                  <a:cubicBezTo>
                    <a:pt x="21044" y="11900"/>
                    <a:pt x="22038" y="11445"/>
                    <a:pt x="23060" y="11104"/>
                  </a:cubicBezTo>
                  <a:cubicBezTo>
                    <a:pt x="23628" y="10906"/>
                    <a:pt x="24168" y="10678"/>
                    <a:pt x="24736" y="10508"/>
                  </a:cubicBezTo>
                  <a:cubicBezTo>
                    <a:pt x="25701" y="10167"/>
                    <a:pt x="26639" y="9798"/>
                    <a:pt x="27604" y="9542"/>
                  </a:cubicBezTo>
                  <a:cubicBezTo>
                    <a:pt x="28002" y="9457"/>
                    <a:pt x="28371" y="9315"/>
                    <a:pt x="28768" y="9173"/>
                  </a:cubicBezTo>
                  <a:cubicBezTo>
                    <a:pt x="29166" y="9088"/>
                    <a:pt x="29422" y="8634"/>
                    <a:pt x="29251" y="8236"/>
                  </a:cubicBezTo>
                  <a:cubicBezTo>
                    <a:pt x="29251" y="8179"/>
                    <a:pt x="29223" y="8151"/>
                    <a:pt x="29223" y="8094"/>
                  </a:cubicBezTo>
                  <a:cubicBezTo>
                    <a:pt x="28740" y="6617"/>
                    <a:pt x="28030" y="5226"/>
                    <a:pt x="27150" y="3919"/>
                  </a:cubicBezTo>
                  <a:cubicBezTo>
                    <a:pt x="26837" y="3380"/>
                    <a:pt x="26468" y="2869"/>
                    <a:pt x="26042" y="2386"/>
                  </a:cubicBezTo>
                  <a:cubicBezTo>
                    <a:pt x="25531" y="1875"/>
                    <a:pt x="25020" y="1392"/>
                    <a:pt x="24452" y="966"/>
                  </a:cubicBezTo>
                  <a:cubicBezTo>
                    <a:pt x="23799" y="483"/>
                    <a:pt x="23032" y="199"/>
                    <a:pt x="22237" y="86"/>
                  </a:cubicBezTo>
                  <a:cubicBezTo>
                    <a:pt x="21782" y="29"/>
                    <a:pt x="21335" y="0"/>
                    <a:pt x="20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3127700" y="3701800"/>
              <a:ext cx="223675" cy="197950"/>
            </a:xfrm>
            <a:custGeom>
              <a:avLst/>
              <a:gdLst/>
              <a:ahLst/>
              <a:cxnLst/>
              <a:rect l="l" t="t" r="r" b="b"/>
              <a:pathLst>
                <a:path w="8947" h="7918" extrusionOk="0">
                  <a:moveTo>
                    <a:pt x="256" y="1"/>
                  </a:moveTo>
                  <a:cubicBezTo>
                    <a:pt x="207" y="1"/>
                    <a:pt x="157" y="8"/>
                    <a:pt x="114" y="22"/>
                  </a:cubicBezTo>
                  <a:cubicBezTo>
                    <a:pt x="57" y="51"/>
                    <a:pt x="1" y="107"/>
                    <a:pt x="1" y="164"/>
                  </a:cubicBezTo>
                  <a:cubicBezTo>
                    <a:pt x="1" y="221"/>
                    <a:pt x="29" y="363"/>
                    <a:pt x="57" y="363"/>
                  </a:cubicBezTo>
                  <a:cubicBezTo>
                    <a:pt x="256" y="420"/>
                    <a:pt x="427" y="448"/>
                    <a:pt x="625" y="477"/>
                  </a:cubicBezTo>
                  <a:cubicBezTo>
                    <a:pt x="2784" y="817"/>
                    <a:pt x="4800" y="1897"/>
                    <a:pt x="6305" y="3515"/>
                  </a:cubicBezTo>
                  <a:cubicBezTo>
                    <a:pt x="6760" y="3970"/>
                    <a:pt x="7129" y="4481"/>
                    <a:pt x="7441" y="5049"/>
                  </a:cubicBezTo>
                  <a:cubicBezTo>
                    <a:pt x="7810" y="5730"/>
                    <a:pt x="8094" y="6469"/>
                    <a:pt x="8322" y="7207"/>
                  </a:cubicBezTo>
                  <a:cubicBezTo>
                    <a:pt x="8350" y="7434"/>
                    <a:pt x="8464" y="7661"/>
                    <a:pt x="8606" y="7832"/>
                  </a:cubicBezTo>
                  <a:cubicBezTo>
                    <a:pt x="8662" y="7889"/>
                    <a:pt x="8719" y="7917"/>
                    <a:pt x="8776" y="7917"/>
                  </a:cubicBezTo>
                  <a:cubicBezTo>
                    <a:pt x="8890" y="7917"/>
                    <a:pt x="8946" y="7803"/>
                    <a:pt x="8946" y="7718"/>
                  </a:cubicBezTo>
                  <a:cubicBezTo>
                    <a:pt x="8918" y="7633"/>
                    <a:pt x="8918" y="7576"/>
                    <a:pt x="8890" y="7519"/>
                  </a:cubicBezTo>
                  <a:cubicBezTo>
                    <a:pt x="8577" y="6156"/>
                    <a:pt x="7981" y="4907"/>
                    <a:pt x="7157" y="3771"/>
                  </a:cubicBezTo>
                  <a:cubicBezTo>
                    <a:pt x="6305" y="2720"/>
                    <a:pt x="5254" y="1840"/>
                    <a:pt x="4090" y="1215"/>
                  </a:cubicBezTo>
                  <a:cubicBezTo>
                    <a:pt x="3437" y="874"/>
                    <a:pt x="2755" y="590"/>
                    <a:pt x="2045" y="363"/>
                  </a:cubicBezTo>
                  <a:cubicBezTo>
                    <a:pt x="1506" y="193"/>
                    <a:pt x="966" y="79"/>
                    <a:pt x="398" y="22"/>
                  </a:cubicBezTo>
                  <a:cubicBezTo>
                    <a:pt x="356" y="8"/>
                    <a:pt x="306"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3153975" y="3821775"/>
              <a:ext cx="186025" cy="487925"/>
            </a:xfrm>
            <a:custGeom>
              <a:avLst/>
              <a:gdLst/>
              <a:ahLst/>
              <a:cxnLst/>
              <a:rect l="l" t="t" r="r" b="b"/>
              <a:pathLst>
                <a:path w="7441" h="19517" extrusionOk="0">
                  <a:moveTo>
                    <a:pt x="2917" y="1"/>
                  </a:moveTo>
                  <a:cubicBezTo>
                    <a:pt x="2552" y="1"/>
                    <a:pt x="2185" y="90"/>
                    <a:pt x="1846" y="250"/>
                  </a:cubicBezTo>
                  <a:cubicBezTo>
                    <a:pt x="1364" y="477"/>
                    <a:pt x="881" y="761"/>
                    <a:pt x="483" y="1102"/>
                  </a:cubicBezTo>
                  <a:cubicBezTo>
                    <a:pt x="341" y="1215"/>
                    <a:pt x="199" y="1272"/>
                    <a:pt x="29" y="1272"/>
                  </a:cubicBezTo>
                  <a:cubicBezTo>
                    <a:pt x="0" y="1613"/>
                    <a:pt x="29" y="1982"/>
                    <a:pt x="142" y="2294"/>
                  </a:cubicBezTo>
                  <a:cubicBezTo>
                    <a:pt x="228" y="2862"/>
                    <a:pt x="341" y="3430"/>
                    <a:pt x="426" y="3970"/>
                  </a:cubicBezTo>
                  <a:cubicBezTo>
                    <a:pt x="625" y="5049"/>
                    <a:pt x="824" y="6100"/>
                    <a:pt x="966" y="7179"/>
                  </a:cubicBezTo>
                  <a:cubicBezTo>
                    <a:pt x="1136" y="8173"/>
                    <a:pt x="1307" y="9167"/>
                    <a:pt x="1364" y="10161"/>
                  </a:cubicBezTo>
                  <a:cubicBezTo>
                    <a:pt x="1420" y="10928"/>
                    <a:pt x="1506" y="11666"/>
                    <a:pt x="1562" y="12433"/>
                  </a:cubicBezTo>
                  <a:cubicBezTo>
                    <a:pt x="1790" y="14563"/>
                    <a:pt x="1619" y="16693"/>
                    <a:pt x="1676" y="18823"/>
                  </a:cubicBezTo>
                  <a:cubicBezTo>
                    <a:pt x="1676" y="19021"/>
                    <a:pt x="1761" y="19305"/>
                    <a:pt x="1534" y="19476"/>
                  </a:cubicBezTo>
                  <a:cubicBezTo>
                    <a:pt x="1622" y="19503"/>
                    <a:pt x="1706" y="19516"/>
                    <a:pt x="1784" y="19516"/>
                  </a:cubicBezTo>
                  <a:cubicBezTo>
                    <a:pt x="2108" y="19516"/>
                    <a:pt x="2351" y="19301"/>
                    <a:pt x="2556" y="19050"/>
                  </a:cubicBezTo>
                  <a:cubicBezTo>
                    <a:pt x="2925" y="18595"/>
                    <a:pt x="3266" y="18113"/>
                    <a:pt x="3579" y="17601"/>
                  </a:cubicBezTo>
                  <a:cubicBezTo>
                    <a:pt x="4005" y="16778"/>
                    <a:pt x="4402" y="15954"/>
                    <a:pt x="4771" y="15102"/>
                  </a:cubicBezTo>
                  <a:cubicBezTo>
                    <a:pt x="5481" y="13597"/>
                    <a:pt x="6106" y="12035"/>
                    <a:pt x="6617" y="10445"/>
                  </a:cubicBezTo>
                  <a:cubicBezTo>
                    <a:pt x="7100" y="8883"/>
                    <a:pt x="7384" y="7264"/>
                    <a:pt x="7413" y="5646"/>
                  </a:cubicBezTo>
                  <a:cubicBezTo>
                    <a:pt x="7441" y="4907"/>
                    <a:pt x="7384" y="4169"/>
                    <a:pt x="7271" y="3459"/>
                  </a:cubicBezTo>
                  <a:cubicBezTo>
                    <a:pt x="7157" y="2891"/>
                    <a:pt x="6930" y="2380"/>
                    <a:pt x="6589" y="1925"/>
                  </a:cubicBezTo>
                  <a:cubicBezTo>
                    <a:pt x="5822" y="875"/>
                    <a:pt x="4658" y="221"/>
                    <a:pt x="3380" y="51"/>
                  </a:cubicBezTo>
                  <a:cubicBezTo>
                    <a:pt x="3227" y="17"/>
                    <a:pt x="3072" y="1"/>
                    <a:pt x="29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3007725" y="3843675"/>
              <a:ext cx="191000" cy="465000"/>
            </a:xfrm>
            <a:custGeom>
              <a:avLst/>
              <a:gdLst/>
              <a:ahLst/>
              <a:cxnLst/>
              <a:rect l="l" t="t" r="r" b="b"/>
              <a:pathLst>
                <a:path w="7640" h="18600" extrusionOk="0">
                  <a:moveTo>
                    <a:pt x="4667" y="1"/>
                  </a:moveTo>
                  <a:cubicBezTo>
                    <a:pt x="4514" y="1"/>
                    <a:pt x="4358" y="18"/>
                    <a:pt x="4203" y="55"/>
                  </a:cubicBezTo>
                  <a:cubicBezTo>
                    <a:pt x="3635" y="141"/>
                    <a:pt x="3096" y="311"/>
                    <a:pt x="2585" y="567"/>
                  </a:cubicBezTo>
                  <a:cubicBezTo>
                    <a:pt x="1562" y="993"/>
                    <a:pt x="767" y="1873"/>
                    <a:pt x="426" y="2952"/>
                  </a:cubicBezTo>
                  <a:cubicBezTo>
                    <a:pt x="57" y="4088"/>
                    <a:pt x="0" y="5309"/>
                    <a:pt x="256" y="6502"/>
                  </a:cubicBezTo>
                  <a:cubicBezTo>
                    <a:pt x="511" y="7638"/>
                    <a:pt x="937" y="8745"/>
                    <a:pt x="1534" y="9768"/>
                  </a:cubicBezTo>
                  <a:cubicBezTo>
                    <a:pt x="2244" y="11103"/>
                    <a:pt x="2982" y="12380"/>
                    <a:pt x="3749" y="13658"/>
                  </a:cubicBezTo>
                  <a:cubicBezTo>
                    <a:pt x="4317" y="14596"/>
                    <a:pt x="4885" y="15533"/>
                    <a:pt x="5481" y="16498"/>
                  </a:cubicBezTo>
                  <a:cubicBezTo>
                    <a:pt x="5822" y="17095"/>
                    <a:pt x="6248" y="17663"/>
                    <a:pt x="6759" y="18174"/>
                  </a:cubicBezTo>
                  <a:cubicBezTo>
                    <a:pt x="6901" y="18401"/>
                    <a:pt x="7128" y="18543"/>
                    <a:pt x="7384" y="18600"/>
                  </a:cubicBezTo>
                  <a:cubicBezTo>
                    <a:pt x="7640" y="18429"/>
                    <a:pt x="7526" y="18174"/>
                    <a:pt x="7526" y="17947"/>
                  </a:cubicBezTo>
                  <a:cubicBezTo>
                    <a:pt x="7498" y="15817"/>
                    <a:pt x="7640" y="13687"/>
                    <a:pt x="7441" y="11557"/>
                  </a:cubicBezTo>
                  <a:cubicBezTo>
                    <a:pt x="7356" y="10819"/>
                    <a:pt x="7299" y="10052"/>
                    <a:pt x="7242" y="9313"/>
                  </a:cubicBezTo>
                  <a:cubicBezTo>
                    <a:pt x="7157" y="8291"/>
                    <a:pt x="6986" y="7297"/>
                    <a:pt x="6844" y="6303"/>
                  </a:cubicBezTo>
                  <a:cubicBezTo>
                    <a:pt x="6674" y="5252"/>
                    <a:pt x="6475" y="4173"/>
                    <a:pt x="6276" y="3122"/>
                  </a:cubicBezTo>
                  <a:cubicBezTo>
                    <a:pt x="6191" y="2554"/>
                    <a:pt x="6106" y="1986"/>
                    <a:pt x="5992" y="1447"/>
                  </a:cubicBezTo>
                  <a:cubicBezTo>
                    <a:pt x="5907" y="1106"/>
                    <a:pt x="5850" y="737"/>
                    <a:pt x="5879" y="396"/>
                  </a:cubicBezTo>
                  <a:cubicBezTo>
                    <a:pt x="5522" y="144"/>
                    <a:pt x="5102" y="1"/>
                    <a:pt x="4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2175625" y="3668275"/>
              <a:ext cx="383425" cy="210975"/>
            </a:xfrm>
            <a:custGeom>
              <a:avLst/>
              <a:gdLst/>
              <a:ahLst/>
              <a:cxnLst/>
              <a:rect l="l" t="t" r="r" b="b"/>
              <a:pathLst>
                <a:path w="15337" h="8439" extrusionOk="0">
                  <a:moveTo>
                    <a:pt x="12865" y="0"/>
                  </a:moveTo>
                  <a:cubicBezTo>
                    <a:pt x="12184" y="454"/>
                    <a:pt x="11445" y="824"/>
                    <a:pt x="10707" y="1136"/>
                  </a:cubicBezTo>
                  <a:cubicBezTo>
                    <a:pt x="9429" y="1704"/>
                    <a:pt x="8180" y="2329"/>
                    <a:pt x="6930" y="2954"/>
                  </a:cubicBezTo>
                  <a:cubicBezTo>
                    <a:pt x="5056" y="3919"/>
                    <a:pt x="3295" y="5083"/>
                    <a:pt x="1676" y="6390"/>
                  </a:cubicBezTo>
                  <a:cubicBezTo>
                    <a:pt x="1165" y="6901"/>
                    <a:pt x="625" y="7355"/>
                    <a:pt x="86" y="7781"/>
                  </a:cubicBezTo>
                  <a:cubicBezTo>
                    <a:pt x="1" y="7923"/>
                    <a:pt x="1" y="8094"/>
                    <a:pt x="143" y="8207"/>
                  </a:cubicBezTo>
                  <a:cubicBezTo>
                    <a:pt x="394" y="8354"/>
                    <a:pt x="708" y="8439"/>
                    <a:pt x="1015" y="8439"/>
                  </a:cubicBezTo>
                  <a:cubicBezTo>
                    <a:pt x="1124" y="8439"/>
                    <a:pt x="1232" y="8428"/>
                    <a:pt x="1335" y="8406"/>
                  </a:cubicBezTo>
                  <a:cubicBezTo>
                    <a:pt x="2159" y="8264"/>
                    <a:pt x="2954" y="8179"/>
                    <a:pt x="3778" y="8179"/>
                  </a:cubicBezTo>
                  <a:cubicBezTo>
                    <a:pt x="3835" y="8151"/>
                    <a:pt x="3863" y="8094"/>
                    <a:pt x="3891" y="8094"/>
                  </a:cubicBezTo>
                  <a:cubicBezTo>
                    <a:pt x="4554" y="8067"/>
                    <a:pt x="5217" y="7892"/>
                    <a:pt x="5880" y="7892"/>
                  </a:cubicBezTo>
                  <a:cubicBezTo>
                    <a:pt x="5927" y="7892"/>
                    <a:pt x="5974" y="7893"/>
                    <a:pt x="6021" y="7895"/>
                  </a:cubicBezTo>
                  <a:cubicBezTo>
                    <a:pt x="7044" y="7781"/>
                    <a:pt x="8038" y="7583"/>
                    <a:pt x="9003" y="7299"/>
                  </a:cubicBezTo>
                  <a:cubicBezTo>
                    <a:pt x="10451" y="6901"/>
                    <a:pt x="11815" y="6305"/>
                    <a:pt x="13121" y="5595"/>
                  </a:cubicBezTo>
                  <a:cubicBezTo>
                    <a:pt x="14257" y="5027"/>
                    <a:pt x="15052" y="3919"/>
                    <a:pt x="15222" y="2670"/>
                  </a:cubicBezTo>
                  <a:cubicBezTo>
                    <a:pt x="15336" y="2158"/>
                    <a:pt x="15222" y="1647"/>
                    <a:pt x="14939" y="1250"/>
                  </a:cubicBezTo>
                  <a:cubicBezTo>
                    <a:pt x="14484" y="540"/>
                    <a:pt x="13717" y="85"/>
                    <a:pt x="12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2689650" y="3859425"/>
              <a:ext cx="156225" cy="389500"/>
            </a:xfrm>
            <a:custGeom>
              <a:avLst/>
              <a:gdLst/>
              <a:ahLst/>
              <a:cxnLst/>
              <a:rect l="l" t="t" r="r" b="b"/>
              <a:pathLst>
                <a:path w="6249" h="15580" extrusionOk="0">
                  <a:moveTo>
                    <a:pt x="3482" y="0"/>
                  </a:moveTo>
                  <a:cubicBezTo>
                    <a:pt x="3155" y="0"/>
                    <a:pt x="2819" y="64"/>
                    <a:pt x="2500" y="192"/>
                  </a:cubicBezTo>
                  <a:cubicBezTo>
                    <a:pt x="1534" y="533"/>
                    <a:pt x="682" y="1129"/>
                    <a:pt x="0" y="1896"/>
                  </a:cubicBezTo>
                  <a:cubicBezTo>
                    <a:pt x="540" y="3288"/>
                    <a:pt x="938" y="4708"/>
                    <a:pt x="1136" y="6184"/>
                  </a:cubicBezTo>
                  <a:cubicBezTo>
                    <a:pt x="1222" y="6667"/>
                    <a:pt x="1335" y="7150"/>
                    <a:pt x="1420" y="7633"/>
                  </a:cubicBezTo>
                  <a:cubicBezTo>
                    <a:pt x="1562" y="8627"/>
                    <a:pt x="1648" y="9592"/>
                    <a:pt x="1704" y="10586"/>
                  </a:cubicBezTo>
                  <a:cubicBezTo>
                    <a:pt x="1704" y="11523"/>
                    <a:pt x="1790" y="12460"/>
                    <a:pt x="1932" y="13398"/>
                  </a:cubicBezTo>
                  <a:cubicBezTo>
                    <a:pt x="1960" y="13596"/>
                    <a:pt x="1960" y="13767"/>
                    <a:pt x="1960" y="13966"/>
                  </a:cubicBezTo>
                  <a:cubicBezTo>
                    <a:pt x="1960" y="14306"/>
                    <a:pt x="1988" y="14676"/>
                    <a:pt x="2074" y="15016"/>
                  </a:cubicBezTo>
                  <a:cubicBezTo>
                    <a:pt x="2074" y="15244"/>
                    <a:pt x="2017" y="15357"/>
                    <a:pt x="1818" y="15386"/>
                  </a:cubicBezTo>
                  <a:cubicBezTo>
                    <a:pt x="1846" y="15414"/>
                    <a:pt x="1846" y="15499"/>
                    <a:pt x="1903" y="15499"/>
                  </a:cubicBezTo>
                  <a:cubicBezTo>
                    <a:pt x="2043" y="15551"/>
                    <a:pt x="2172" y="15580"/>
                    <a:pt x="2288" y="15580"/>
                  </a:cubicBezTo>
                  <a:cubicBezTo>
                    <a:pt x="2551" y="15580"/>
                    <a:pt x="2751" y="15436"/>
                    <a:pt x="2869" y="15102"/>
                  </a:cubicBezTo>
                  <a:cubicBezTo>
                    <a:pt x="3068" y="14619"/>
                    <a:pt x="3210" y="14164"/>
                    <a:pt x="3352" y="13682"/>
                  </a:cubicBezTo>
                  <a:cubicBezTo>
                    <a:pt x="3692" y="12688"/>
                    <a:pt x="4062" y="11665"/>
                    <a:pt x="4402" y="10671"/>
                  </a:cubicBezTo>
                  <a:cubicBezTo>
                    <a:pt x="4800" y="9621"/>
                    <a:pt x="5226" y="8541"/>
                    <a:pt x="5595" y="7491"/>
                  </a:cubicBezTo>
                  <a:cubicBezTo>
                    <a:pt x="6021" y="6355"/>
                    <a:pt x="6248" y="5134"/>
                    <a:pt x="6248" y="3941"/>
                  </a:cubicBezTo>
                  <a:cubicBezTo>
                    <a:pt x="6191" y="2748"/>
                    <a:pt x="5993" y="1640"/>
                    <a:pt x="5169" y="703"/>
                  </a:cubicBezTo>
                  <a:cubicBezTo>
                    <a:pt x="4828" y="306"/>
                    <a:pt x="4346" y="50"/>
                    <a:pt x="3806" y="22"/>
                  </a:cubicBezTo>
                  <a:cubicBezTo>
                    <a:pt x="3699" y="8"/>
                    <a:pt x="3591" y="0"/>
                    <a:pt x="3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2176350" y="3587975"/>
              <a:ext cx="337950" cy="274850"/>
            </a:xfrm>
            <a:custGeom>
              <a:avLst/>
              <a:gdLst/>
              <a:ahLst/>
              <a:cxnLst/>
              <a:rect l="l" t="t" r="r" b="b"/>
              <a:pathLst>
                <a:path w="13518" h="10994" extrusionOk="0">
                  <a:moveTo>
                    <a:pt x="11096" y="0"/>
                  </a:moveTo>
                  <a:cubicBezTo>
                    <a:pt x="10788" y="0"/>
                    <a:pt x="10483" y="25"/>
                    <a:pt x="10167" y="60"/>
                  </a:cubicBezTo>
                  <a:cubicBezTo>
                    <a:pt x="8974" y="173"/>
                    <a:pt x="7810" y="571"/>
                    <a:pt x="6787" y="1224"/>
                  </a:cubicBezTo>
                  <a:cubicBezTo>
                    <a:pt x="5680" y="1934"/>
                    <a:pt x="4686" y="2843"/>
                    <a:pt x="3891" y="3894"/>
                  </a:cubicBezTo>
                  <a:cubicBezTo>
                    <a:pt x="3266" y="4717"/>
                    <a:pt x="2670" y="5541"/>
                    <a:pt x="2102" y="6393"/>
                  </a:cubicBezTo>
                  <a:cubicBezTo>
                    <a:pt x="1306" y="7642"/>
                    <a:pt x="653" y="8977"/>
                    <a:pt x="142" y="10369"/>
                  </a:cubicBezTo>
                  <a:cubicBezTo>
                    <a:pt x="28" y="10567"/>
                    <a:pt x="0" y="10795"/>
                    <a:pt x="28" y="10993"/>
                  </a:cubicBezTo>
                  <a:cubicBezTo>
                    <a:pt x="596" y="10567"/>
                    <a:pt x="1108" y="10113"/>
                    <a:pt x="1619" y="9602"/>
                  </a:cubicBezTo>
                  <a:cubicBezTo>
                    <a:pt x="3266" y="8295"/>
                    <a:pt x="5027" y="7131"/>
                    <a:pt x="6901" y="6166"/>
                  </a:cubicBezTo>
                  <a:cubicBezTo>
                    <a:pt x="8122" y="5541"/>
                    <a:pt x="9372" y="4916"/>
                    <a:pt x="10650" y="4348"/>
                  </a:cubicBezTo>
                  <a:cubicBezTo>
                    <a:pt x="11416" y="4036"/>
                    <a:pt x="12155" y="3666"/>
                    <a:pt x="12836" y="3212"/>
                  </a:cubicBezTo>
                  <a:cubicBezTo>
                    <a:pt x="12808" y="2900"/>
                    <a:pt x="13064" y="2672"/>
                    <a:pt x="13177" y="2360"/>
                  </a:cubicBezTo>
                  <a:cubicBezTo>
                    <a:pt x="13518" y="1565"/>
                    <a:pt x="13177" y="656"/>
                    <a:pt x="12410" y="259"/>
                  </a:cubicBezTo>
                  <a:cubicBezTo>
                    <a:pt x="12155" y="145"/>
                    <a:pt x="11928" y="60"/>
                    <a:pt x="11672" y="31"/>
                  </a:cubicBezTo>
                  <a:cubicBezTo>
                    <a:pt x="11477" y="10"/>
                    <a:pt x="11286" y="0"/>
                    <a:pt x="1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2576050" y="3898825"/>
              <a:ext cx="165450" cy="345250"/>
            </a:xfrm>
            <a:custGeom>
              <a:avLst/>
              <a:gdLst/>
              <a:ahLst/>
              <a:cxnLst/>
              <a:rect l="l" t="t" r="r" b="b"/>
              <a:pathLst>
                <a:path w="6618" h="13810" extrusionOk="0">
                  <a:moveTo>
                    <a:pt x="3208" y="1"/>
                  </a:moveTo>
                  <a:cubicBezTo>
                    <a:pt x="3152" y="1"/>
                    <a:pt x="3096" y="3"/>
                    <a:pt x="3039" y="8"/>
                  </a:cubicBezTo>
                  <a:cubicBezTo>
                    <a:pt x="2329" y="36"/>
                    <a:pt x="1648" y="292"/>
                    <a:pt x="1080" y="718"/>
                  </a:cubicBezTo>
                  <a:cubicBezTo>
                    <a:pt x="711" y="945"/>
                    <a:pt x="427" y="1286"/>
                    <a:pt x="256" y="1683"/>
                  </a:cubicBezTo>
                  <a:cubicBezTo>
                    <a:pt x="86" y="2109"/>
                    <a:pt x="1" y="2535"/>
                    <a:pt x="1" y="2990"/>
                  </a:cubicBezTo>
                  <a:cubicBezTo>
                    <a:pt x="29" y="4097"/>
                    <a:pt x="341" y="5176"/>
                    <a:pt x="909" y="6142"/>
                  </a:cubicBezTo>
                  <a:cubicBezTo>
                    <a:pt x="1449" y="7079"/>
                    <a:pt x="2074" y="7988"/>
                    <a:pt x="2755" y="8840"/>
                  </a:cubicBezTo>
                  <a:cubicBezTo>
                    <a:pt x="3522" y="9777"/>
                    <a:pt x="4204" y="10799"/>
                    <a:pt x="4885" y="11822"/>
                  </a:cubicBezTo>
                  <a:cubicBezTo>
                    <a:pt x="5283" y="12532"/>
                    <a:pt x="5794" y="13213"/>
                    <a:pt x="6362" y="13810"/>
                  </a:cubicBezTo>
                  <a:cubicBezTo>
                    <a:pt x="6561" y="13781"/>
                    <a:pt x="6618" y="13639"/>
                    <a:pt x="6618" y="13469"/>
                  </a:cubicBezTo>
                  <a:cubicBezTo>
                    <a:pt x="6532" y="13100"/>
                    <a:pt x="6504" y="12759"/>
                    <a:pt x="6476" y="12390"/>
                  </a:cubicBezTo>
                  <a:cubicBezTo>
                    <a:pt x="6504" y="12191"/>
                    <a:pt x="6504" y="12020"/>
                    <a:pt x="6447" y="11822"/>
                  </a:cubicBezTo>
                  <a:cubicBezTo>
                    <a:pt x="6334" y="10884"/>
                    <a:pt x="6248" y="9947"/>
                    <a:pt x="6248" y="9010"/>
                  </a:cubicBezTo>
                  <a:cubicBezTo>
                    <a:pt x="6192" y="8016"/>
                    <a:pt x="6106" y="7051"/>
                    <a:pt x="5964" y="6057"/>
                  </a:cubicBezTo>
                  <a:cubicBezTo>
                    <a:pt x="5879" y="5574"/>
                    <a:pt x="5766" y="5091"/>
                    <a:pt x="5680" y="4608"/>
                  </a:cubicBezTo>
                  <a:cubicBezTo>
                    <a:pt x="5482" y="3132"/>
                    <a:pt x="5084" y="1712"/>
                    <a:pt x="4544" y="320"/>
                  </a:cubicBezTo>
                  <a:cubicBezTo>
                    <a:pt x="4374" y="292"/>
                    <a:pt x="4175" y="235"/>
                    <a:pt x="4005" y="178"/>
                  </a:cubicBezTo>
                  <a:cubicBezTo>
                    <a:pt x="3745" y="60"/>
                    <a:pt x="3484" y="1"/>
                    <a:pt x="3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2030550" y="4061600"/>
              <a:ext cx="294900" cy="196900"/>
            </a:xfrm>
            <a:custGeom>
              <a:avLst/>
              <a:gdLst/>
              <a:ahLst/>
              <a:cxnLst/>
              <a:rect l="l" t="t" r="r" b="b"/>
              <a:pathLst>
                <a:path w="11796" h="7876" extrusionOk="0">
                  <a:moveTo>
                    <a:pt x="11370" y="0"/>
                  </a:moveTo>
                  <a:cubicBezTo>
                    <a:pt x="11143" y="28"/>
                    <a:pt x="10915" y="114"/>
                    <a:pt x="10717" y="256"/>
                  </a:cubicBezTo>
                  <a:cubicBezTo>
                    <a:pt x="9780" y="767"/>
                    <a:pt x="8871" y="1306"/>
                    <a:pt x="7934" y="1761"/>
                  </a:cubicBezTo>
                  <a:cubicBezTo>
                    <a:pt x="6741" y="2329"/>
                    <a:pt x="5520" y="2812"/>
                    <a:pt x="4270" y="3237"/>
                  </a:cubicBezTo>
                  <a:cubicBezTo>
                    <a:pt x="3248" y="3550"/>
                    <a:pt x="2225" y="3805"/>
                    <a:pt x="1203" y="4033"/>
                  </a:cubicBezTo>
                  <a:cubicBezTo>
                    <a:pt x="1037" y="4066"/>
                    <a:pt x="870" y="4080"/>
                    <a:pt x="704" y="4080"/>
                  </a:cubicBezTo>
                  <a:cubicBezTo>
                    <a:pt x="586" y="4080"/>
                    <a:pt x="469" y="4073"/>
                    <a:pt x="351" y="4061"/>
                  </a:cubicBezTo>
                  <a:lnTo>
                    <a:pt x="351" y="4061"/>
                  </a:lnTo>
                  <a:cubicBezTo>
                    <a:pt x="436" y="4203"/>
                    <a:pt x="663" y="4317"/>
                    <a:pt x="493" y="4544"/>
                  </a:cubicBezTo>
                  <a:cubicBezTo>
                    <a:pt x="465" y="4601"/>
                    <a:pt x="436" y="4657"/>
                    <a:pt x="436" y="4743"/>
                  </a:cubicBezTo>
                  <a:cubicBezTo>
                    <a:pt x="1" y="6322"/>
                    <a:pt x="1210" y="7875"/>
                    <a:pt x="2837" y="7875"/>
                  </a:cubicBezTo>
                  <a:cubicBezTo>
                    <a:pt x="2907" y="7875"/>
                    <a:pt x="2978" y="7872"/>
                    <a:pt x="3049" y="7867"/>
                  </a:cubicBezTo>
                  <a:cubicBezTo>
                    <a:pt x="4469" y="7725"/>
                    <a:pt x="5804" y="7242"/>
                    <a:pt x="6996" y="6447"/>
                  </a:cubicBezTo>
                  <a:cubicBezTo>
                    <a:pt x="8019" y="5737"/>
                    <a:pt x="8956" y="4856"/>
                    <a:pt x="9723" y="3862"/>
                  </a:cubicBezTo>
                  <a:cubicBezTo>
                    <a:pt x="10177" y="3294"/>
                    <a:pt x="10631" y="2726"/>
                    <a:pt x="11057" y="2130"/>
                  </a:cubicBezTo>
                  <a:cubicBezTo>
                    <a:pt x="11313" y="1818"/>
                    <a:pt x="11512" y="1477"/>
                    <a:pt x="11682" y="1108"/>
                  </a:cubicBezTo>
                  <a:cubicBezTo>
                    <a:pt x="11767" y="909"/>
                    <a:pt x="11796" y="682"/>
                    <a:pt x="11739" y="483"/>
                  </a:cubicBezTo>
                  <a:cubicBezTo>
                    <a:pt x="11682" y="284"/>
                    <a:pt x="11597" y="85"/>
                    <a:pt x="11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2017300" y="4032175"/>
              <a:ext cx="297500" cy="132150"/>
            </a:xfrm>
            <a:custGeom>
              <a:avLst/>
              <a:gdLst/>
              <a:ahLst/>
              <a:cxnLst/>
              <a:rect l="l" t="t" r="r" b="b"/>
              <a:pathLst>
                <a:path w="11900" h="5286" extrusionOk="0">
                  <a:moveTo>
                    <a:pt x="5723" y="0"/>
                  </a:moveTo>
                  <a:cubicBezTo>
                    <a:pt x="5301" y="0"/>
                    <a:pt x="4880" y="14"/>
                    <a:pt x="4459" y="41"/>
                  </a:cubicBezTo>
                  <a:cubicBezTo>
                    <a:pt x="3664" y="98"/>
                    <a:pt x="2897" y="297"/>
                    <a:pt x="2187" y="609"/>
                  </a:cubicBezTo>
                  <a:cubicBezTo>
                    <a:pt x="1506" y="950"/>
                    <a:pt x="938" y="1461"/>
                    <a:pt x="540" y="2114"/>
                  </a:cubicBezTo>
                  <a:cubicBezTo>
                    <a:pt x="1" y="3023"/>
                    <a:pt x="58" y="4471"/>
                    <a:pt x="909" y="5266"/>
                  </a:cubicBezTo>
                  <a:cubicBezTo>
                    <a:pt x="1015" y="5278"/>
                    <a:pt x="1126" y="5285"/>
                    <a:pt x="1240" y="5285"/>
                  </a:cubicBezTo>
                  <a:cubicBezTo>
                    <a:pt x="1400" y="5285"/>
                    <a:pt x="1567" y="5271"/>
                    <a:pt x="1733" y="5238"/>
                  </a:cubicBezTo>
                  <a:cubicBezTo>
                    <a:pt x="2755" y="5011"/>
                    <a:pt x="3806" y="4755"/>
                    <a:pt x="4800" y="4443"/>
                  </a:cubicBezTo>
                  <a:cubicBezTo>
                    <a:pt x="6050" y="4017"/>
                    <a:pt x="7271" y="3534"/>
                    <a:pt x="8464" y="2966"/>
                  </a:cubicBezTo>
                  <a:cubicBezTo>
                    <a:pt x="9401" y="2483"/>
                    <a:pt x="10338" y="1944"/>
                    <a:pt x="11247" y="1461"/>
                  </a:cubicBezTo>
                  <a:cubicBezTo>
                    <a:pt x="11445" y="1319"/>
                    <a:pt x="11673" y="1205"/>
                    <a:pt x="11900" y="1177"/>
                  </a:cubicBezTo>
                  <a:cubicBezTo>
                    <a:pt x="11644" y="950"/>
                    <a:pt x="11332" y="779"/>
                    <a:pt x="10963" y="723"/>
                  </a:cubicBezTo>
                  <a:cubicBezTo>
                    <a:pt x="9265" y="241"/>
                    <a:pt x="7494" y="0"/>
                    <a:pt x="57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2178475" y="3872725"/>
              <a:ext cx="91600" cy="8825"/>
            </a:xfrm>
            <a:custGeom>
              <a:avLst/>
              <a:gdLst/>
              <a:ahLst/>
              <a:cxnLst/>
              <a:rect l="l" t="t" r="r" b="b"/>
              <a:pathLst>
                <a:path w="3664" h="353" extrusionOk="0">
                  <a:moveTo>
                    <a:pt x="3664" y="1"/>
                  </a:moveTo>
                  <a:cubicBezTo>
                    <a:pt x="2840" y="1"/>
                    <a:pt x="2017" y="58"/>
                    <a:pt x="1193" y="228"/>
                  </a:cubicBezTo>
                  <a:cubicBezTo>
                    <a:pt x="1097" y="242"/>
                    <a:pt x="998" y="249"/>
                    <a:pt x="900" y="249"/>
                  </a:cubicBezTo>
                  <a:cubicBezTo>
                    <a:pt x="592" y="249"/>
                    <a:pt x="280" y="180"/>
                    <a:pt x="0" y="29"/>
                  </a:cubicBezTo>
                  <a:lnTo>
                    <a:pt x="0" y="29"/>
                  </a:lnTo>
                  <a:cubicBezTo>
                    <a:pt x="29" y="143"/>
                    <a:pt x="142" y="256"/>
                    <a:pt x="284" y="285"/>
                  </a:cubicBezTo>
                  <a:cubicBezTo>
                    <a:pt x="430" y="326"/>
                    <a:pt x="575" y="353"/>
                    <a:pt x="732" y="353"/>
                  </a:cubicBezTo>
                  <a:cubicBezTo>
                    <a:pt x="789" y="353"/>
                    <a:pt x="848" y="349"/>
                    <a:pt x="909" y="342"/>
                  </a:cubicBezTo>
                  <a:cubicBezTo>
                    <a:pt x="1193" y="313"/>
                    <a:pt x="1505" y="313"/>
                    <a:pt x="1789" y="256"/>
                  </a:cubicBezTo>
                  <a:cubicBezTo>
                    <a:pt x="2414" y="143"/>
                    <a:pt x="3067" y="200"/>
                    <a:pt x="3664" y="1"/>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2270775" y="3865575"/>
              <a:ext cx="56100" cy="7175"/>
            </a:xfrm>
            <a:custGeom>
              <a:avLst/>
              <a:gdLst/>
              <a:ahLst/>
              <a:cxnLst/>
              <a:rect l="l" t="t" r="r" b="b"/>
              <a:pathLst>
                <a:path w="2244" h="287" extrusionOk="0">
                  <a:moveTo>
                    <a:pt x="2102" y="0"/>
                  </a:moveTo>
                  <a:cubicBezTo>
                    <a:pt x="1439" y="0"/>
                    <a:pt x="777" y="175"/>
                    <a:pt x="114" y="202"/>
                  </a:cubicBezTo>
                  <a:cubicBezTo>
                    <a:pt x="57" y="202"/>
                    <a:pt x="29" y="259"/>
                    <a:pt x="0" y="287"/>
                  </a:cubicBezTo>
                  <a:cubicBezTo>
                    <a:pt x="739" y="287"/>
                    <a:pt x="1505" y="202"/>
                    <a:pt x="2244" y="3"/>
                  </a:cubicBezTo>
                  <a:cubicBezTo>
                    <a:pt x="2197" y="1"/>
                    <a:pt x="2149" y="0"/>
                    <a:pt x="2102" y="0"/>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3457125" y="4158850"/>
              <a:ext cx="750" cy="750"/>
            </a:xfrm>
            <a:custGeom>
              <a:avLst/>
              <a:gdLst/>
              <a:ahLst/>
              <a:cxnLst/>
              <a:rect l="l" t="t" r="r" b="b"/>
              <a:pathLst>
                <a:path w="30" h="30" extrusionOk="0">
                  <a:moveTo>
                    <a:pt x="1" y="29"/>
                  </a:moveTo>
                  <a:lnTo>
                    <a:pt x="29" y="1"/>
                  </a:lnTo>
                  <a:lnTo>
                    <a:pt x="1" y="29"/>
                  </a:lnTo>
                  <a:close/>
                </a:path>
              </a:pathLst>
            </a:custGeom>
            <a:solidFill>
              <a:srgbClr val="F18B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2083325" y="4453925"/>
              <a:ext cx="232200" cy="319250"/>
            </a:xfrm>
            <a:custGeom>
              <a:avLst/>
              <a:gdLst/>
              <a:ahLst/>
              <a:cxnLst/>
              <a:rect l="l" t="t" r="r" b="b"/>
              <a:pathLst>
                <a:path w="9288" h="12770" extrusionOk="0">
                  <a:moveTo>
                    <a:pt x="6122" y="0"/>
                  </a:moveTo>
                  <a:cubicBezTo>
                    <a:pt x="5679" y="0"/>
                    <a:pt x="5236" y="123"/>
                    <a:pt x="4800" y="409"/>
                  </a:cubicBezTo>
                  <a:cubicBezTo>
                    <a:pt x="4736" y="473"/>
                    <a:pt x="4646" y="510"/>
                    <a:pt x="4553" y="510"/>
                  </a:cubicBezTo>
                  <a:cubicBezTo>
                    <a:pt x="4481" y="510"/>
                    <a:pt x="4408" y="487"/>
                    <a:pt x="4346" y="438"/>
                  </a:cubicBezTo>
                  <a:cubicBezTo>
                    <a:pt x="4175" y="324"/>
                    <a:pt x="3948" y="210"/>
                    <a:pt x="3693" y="182"/>
                  </a:cubicBezTo>
                  <a:cubicBezTo>
                    <a:pt x="3618" y="178"/>
                    <a:pt x="3544" y="176"/>
                    <a:pt x="3471" y="176"/>
                  </a:cubicBezTo>
                  <a:cubicBezTo>
                    <a:pt x="2431" y="176"/>
                    <a:pt x="1548" y="558"/>
                    <a:pt x="938" y="1460"/>
                  </a:cubicBezTo>
                  <a:cubicBezTo>
                    <a:pt x="654" y="1886"/>
                    <a:pt x="455" y="2369"/>
                    <a:pt x="342" y="2880"/>
                  </a:cubicBezTo>
                  <a:cubicBezTo>
                    <a:pt x="114" y="3732"/>
                    <a:pt x="1" y="4641"/>
                    <a:pt x="29" y="5521"/>
                  </a:cubicBezTo>
                  <a:cubicBezTo>
                    <a:pt x="1" y="5947"/>
                    <a:pt x="29" y="6401"/>
                    <a:pt x="114" y="6827"/>
                  </a:cubicBezTo>
                  <a:cubicBezTo>
                    <a:pt x="171" y="7651"/>
                    <a:pt x="455" y="8418"/>
                    <a:pt x="881" y="9099"/>
                  </a:cubicBezTo>
                  <a:cubicBezTo>
                    <a:pt x="1705" y="10349"/>
                    <a:pt x="2841" y="11343"/>
                    <a:pt x="4204" y="12024"/>
                  </a:cubicBezTo>
                  <a:cubicBezTo>
                    <a:pt x="4743" y="12308"/>
                    <a:pt x="5311" y="12536"/>
                    <a:pt x="5879" y="12734"/>
                  </a:cubicBezTo>
                  <a:cubicBezTo>
                    <a:pt x="5939" y="12758"/>
                    <a:pt x="6001" y="12770"/>
                    <a:pt x="6060" y="12770"/>
                  </a:cubicBezTo>
                  <a:cubicBezTo>
                    <a:pt x="6283" y="12770"/>
                    <a:pt x="6482" y="12612"/>
                    <a:pt x="6504" y="12365"/>
                  </a:cubicBezTo>
                  <a:lnTo>
                    <a:pt x="6504" y="11882"/>
                  </a:lnTo>
                  <a:cubicBezTo>
                    <a:pt x="6504" y="11400"/>
                    <a:pt x="6533" y="10917"/>
                    <a:pt x="6618" y="10462"/>
                  </a:cubicBezTo>
                  <a:cubicBezTo>
                    <a:pt x="6788" y="9639"/>
                    <a:pt x="7072" y="8872"/>
                    <a:pt x="7498" y="8162"/>
                  </a:cubicBezTo>
                  <a:cubicBezTo>
                    <a:pt x="8066" y="7083"/>
                    <a:pt x="8577" y="5975"/>
                    <a:pt x="9003" y="4868"/>
                  </a:cubicBezTo>
                  <a:cubicBezTo>
                    <a:pt x="9202" y="4271"/>
                    <a:pt x="9287" y="3675"/>
                    <a:pt x="9259" y="3050"/>
                  </a:cubicBezTo>
                  <a:cubicBezTo>
                    <a:pt x="9259" y="1914"/>
                    <a:pt x="8606" y="864"/>
                    <a:pt x="7555" y="381"/>
                  </a:cubicBezTo>
                  <a:cubicBezTo>
                    <a:pt x="7082" y="144"/>
                    <a:pt x="6602" y="0"/>
                    <a:pt x="6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2122375" y="4453925"/>
              <a:ext cx="193150" cy="316950"/>
            </a:xfrm>
            <a:custGeom>
              <a:avLst/>
              <a:gdLst/>
              <a:ahLst/>
              <a:cxnLst/>
              <a:rect l="l" t="t" r="r" b="b"/>
              <a:pathLst>
                <a:path w="7726" h="12678" extrusionOk="0">
                  <a:moveTo>
                    <a:pt x="4575" y="0"/>
                  </a:moveTo>
                  <a:cubicBezTo>
                    <a:pt x="4139" y="0"/>
                    <a:pt x="3703" y="123"/>
                    <a:pt x="3267" y="409"/>
                  </a:cubicBezTo>
                  <a:cubicBezTo>
                    <a:pt x="3191" y="470"/>
                    <a:pt x="3106" y="498"/>
                    <a:pt x="3023" y="498"/>
                  </a:cubicBezTo>
                  <a:cubicBezTo>
                    <a:pt x="2950" y="498"/>
                    <a:pt x="2878" y="477"/>
                    <a:pt x="2812" y="438"/>
                  </a:cubicBezTo>
                  <a:cubicBezTo>
                    <a:pt x="2727" y="409"/>
                    <a:pt x="2670" y="381"/>
                    <a:pt x="2613" y="324"/>
                  </a:cubicBezTo>
                  <a:lnTo>
                    <a:pt x="2613" y="324"/>
                  </a:lnTo>
                  <a:cubicBezTo>
                    <a:pt x="1648" y="2681"/>
                    <a:pt x="1" y="8531"/>
                    <a:pt x="4743" y="12677"/>
                  </a:cubicBezTo>
                  <a:cubicBezTo>
                    <a:pt x="4857" y="12592"/>
                    <a:pt x="4914" y="12479"/>
                    <a:pt x="4942" y="12337"/>
                  </a:cubicBezTo>
                  <a:cubicBezTo>
                    <a:pt x="4942" y="12166"/>
                    <a:pt x="4942" y="11996"/>
                    <a:pt x="4942" y="11826"/>
                  </a:cubicBezTo>
                  <a:cubicBezTo>
                    <a:pt x="4942" y="11371"/>
                    <a:pt x="4971" y="10888"/>
                    <a:pt x="5027" y="10406"/>
                  </a:cubicBezTo>
                  <a:cubicBezTo>
                    <a:pt x="5226" y="9610"/>
                    <a:pt x="5510" y="8872"/>
                    <a:pt x="5936" y="8162"/>
                  </a:cubicBezTo>
                  <a:cubicBezTo>
                    <a:pt x="6504" y="7083"/>
                    <a:pt x="7015" y="6004"/>
                    <a:pt x="7441" y="4868"/>
                  </a:cubicBezTo>
                  <a:cubicBezTo>
                    <a:pt x="7640" y="4300"/>
                    <a:pt x="7725" y="3675"/>
                    <a:pt x="7697" y="3050"/>
                  </a:cubicBezTo>
                  <a:cubicBezTo>
                    <a:pt x="7697" y="1914"/>
                    <a:pt x="7044" y="864"/>
                    <a:pt x="5993" y="381"/>
                  </a:cubicBezTo>
                  <a:cubicBezTo>
                    <a:pt x="5520" y="144"/>
                    <a:pt x="5048" y="0"/>
                    <a:pt x="4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2359500" y="4149600"/>
              <a:ext cx="278275" cy="235375"/>
            </a:xfrm>
            <a:custGeom>
              <a:avLst/>
              <a:gdLst/>
              <a:ahLst/>
              <a:cxnLst/>
              <a:rect l="l" t="t" r="r" b="b"/>
              <a:pathLst>
                <a:path w="11131" h="9415" extrusionOk="0">
                  <a:moveTo>
                    <a:pt x="4530" y="0"/>
                  </a:moveTo>
                  <a:cubicBezTo>
                    <a:pt x="4497" y="0"/>
                    <a:pt x="4464" y="1"/>
                    <a:pt x="4431" y="1"/>
                  </a:cubicBezTo>
                  <a:cubicBezTo>
                    <a:pt x="3835" y="30"/>
                    <a:pt x="3267" y="257"/>
                    <a:pt x="2841" y="683"/>
                  </a:cubicBezTo>
                  <a:cubicBezTo>
                    <a:pt x="2387" y="1052"/>
                    <a:pt x="2159" y="1620"/>
                    <a:pt x="2216" y="2188"/>
                  </a:cubicBezTo>
                  <a:cubicBezTo>
                    <a:pt x="2216" y="2217"/>
                    <a:pt x="2216" y="2245"/>
                    <a:pt x="2216" y="2245"/>
                  </a:cubicBezTo>
                  <a:cubicBezTo>
                    <a:pt x="2216" y="2472"/>
                    <a:pt x="2103" y="2529"/>
                    <a:pt x="1932" y="2586"/>
                  </a:cubicBezTo>
                  <a:cubicBezTo>
                    <a:pt x="597" y="2955"/>
                    <a:pt x="1" y="3949"/>
                    <a:pt x="342" y="5284"/>
                  </a:cubicBezTo>
                  <a:cubicBezTo>
                    <a:pt x="541" y="6079"/>
                    <a:pt x="995" y="6760"/>
                    <a:pt x="1648" y="7272"/>
                  </a:cubicBezTo>
                  <a:cubicBezTo>
                    <a:pt x="2557" y="8038"/>
                    <a:pt x="3664" y="8578"/>
                    <a:pt x="4857" y="8834"/>
                  </a:cubicBezTo>
                  <a:cubicBezTo>
                    <a:pt x="6306" y="9174"/>
                    <a:pt x="7754" y="9373"/>
                    <a:pt x="9231" y="9402"/>
                  </a:cubicBezTo>
                  <a:lnTo>
                    <a:pt x="9486" y="9402"/>
                  </a:lnTo>
                  <a:cubicBezTo>
                    <a:pt x="9676" y="9402"/>
                    <a:pt x="9865" y="9414"/>
                    <a:pt x="10054" y="9414"/>
                  </a:cubicBezTo>
                  <a:cubicBezTo>
                    <a:pt x="10149" y="9414"/>
                    <a:pt x="10244" y="9411"/>
                    <a:pt x="10338" y="9402"/>
                  </a:cubicBezTo>
                  <a:cubicBezTo>
                    <a:pt x="10353" y="9402"/>
                    <a:pt x="10367" y="9403"/>
                    <a:pt x="10381" y="9403"/>
                  </a:cubicBezTo>
                  <a:cubicBezTo>
                    <a:pt x="10789" y="9403"/>
                    <a:pt x="11130" y="9018"/>
                    <a:pt x="11048" y="8606"/>
                  </a:cubicBezTo>
                  <a:cubicBezTo>
                    <a:pt x="11048" y="8237"/>
                    <a:pt x="10991" y="7868"/>
                    <a:pt x="10878" y="7499"/>
                  </a:cubicBezTo>
                  <a:cubicBezTo>
                    <a:pt x="10651" y="6647"/>
                    <a:pt x="10367" y="5823"/>
                    <a:pt x="10054" y="5000"/>
                  </a:cubicBezTo>
                  <a:cubicBezTo>
                    <a:pt x="9543" y="3665"/>
                    <a:pt x="8748" y="2415"/>
                    <a:pt x="7726" y="1393"/>
                  </a:cubicBezTo>
                  <a:cubicBezTo>
                    <a:pt x="6896" y="508"/>
                    <a:pt x="5744" y="0"/>
                    <a:pt x="4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2359500" y="4202150"/>
              <a:ext cx="275500" cy="182825"/>
            </a:xfrm>
            <a:custGeom>
              <a:avLst/>
              <a:gdLst/>
              <a:ahLst/>
              <a:cxnLst/>
              <a:rect l="l" t="t" r="r" b="b"/>
              <a:pathLst>
                <a:path w="11020" h="7313" extrusionOk="0">
                  <a:moveTo>
                    <a:pt x="2216" y="1"/>
                  </a:moveTo>
                  <a:cubicBezTo>
                    <a:pt x="2216" y="29"/>
                    <a:pt x="2216" y="58"/>
                    <a:pt x="2216" y="86"/>
                  </a:cubicBezTo>
                  <a:cubicBezTo>
                    <a:pt x="2216" y="115"/>
                    <a:pt x="2216" y="143"/>
                    <a:pt x="2216" y="171"/>
                  </a:cubicBezTo>
                  <a:cubicBezTo>
                    <a:pt x="2216" y="370"/>
                    <a:pt x="2103" y="427"/>
                    <a:pt x="1904" y="484"/>
                  </a:cubicBezTo>
                  <a:cubicBezTo>
                    <a:pt x="597" y="853"/>
                    <a:pt x="1" y="1875"/>
                    <a:pt x="313" y="3182"/>
                  </a:cubicBezTo>
                  <a:cubicBezTo>
                    <a:pt x="541" y="3977"/>
                    <a:pt x="995" y="4658"/>
                    <a:pt x="1648" y="5170"/>
                  </a:cubicBezTo>
                  <a:cubicBezTo>
                    <a:pt x="2557" y="5936"/>
                    <a:pt x="3664" y="6476"/>
                    <a:pt x="4857" y="6732"/>
                  </a:cubicBezTo>
                  <a:cubicBezTo>
                    <a:pt x="6306" y="7072"/>
                    <a:pt x="7754" y="7271"/>
                    <a:pt x="9231" y="7300"/>
                  </a:cubicBezTo>
                  <a:lnTo>
                    <a:pt x="9486" y="7300"/>
                  </a:lnTo>
                  <a:cubicBezTo>
                    <a:pt x="9676" y="7300"/>
                    <a:pt x="9865" y="7312"/>
                    <a:pt x="10054" y="7312"/>
                  </a:cubicBezTo>
                  <a:cubicBezTo>
                    <a:pt x="10149" y="7312"/>
                    <a:pt x="10244" y="7309"/>
                    <a:pt x="10338" y="7300"/>
                  </a:cubicBezTo>
                  <a:cubicBezTo>
                    <a:pt x="10764" y="7271"/>
                    <a:pt x="10963" y="7101"/>
                    <a:pt x="11020" y="6760"/>
                  </a:cubicBezTo>
                  <a:cubicBezTo>
                    <a:pt x="8492" y="2983"/>
                    <a:pt x="4346" y="881"/>
                    <a:pt x="2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2324025" y="3916050"/>
              <a:ext cx="203075" cy="207050"/>
            </a:xfrm>
            <a:custGeom>
              <a:avLst/>
              <a:gdLst/>
              <a:ahLst/>
              <a:cxnLst/>
              <a:rect l="l" t="t" r="r" b="b"/>
              <a:pathLst>
                <a:path w="8123" h="8282" extrusionOk="0">
                  <a:moveTo>
                    <a:pt x="4629" y="0"/>
                  </a:moveTo>
                  <a:cubicBezTo>
                    <a:pt x="4544" y="29"/>
                    <a:pt x="4487" y="29"/>
                    <a:pt x="4402" y="57"/>
                  </a:cubicBezTo>
                  <a:cubicBezTo>
                    <a:pt x="3493" y="313"/>
                    <a:pt x="2726" y="852"/>
                    <a:pt x="2187" y="1619"/>
                  </a:cubicBezTo>
                  <a:cubicBezTo>
                    <a:pt x="2158" y="1931"/>
                    <a:pt x="1903" y="2017"/>
                    <a:pt x="1647" y="2073"/>
                  </a:cubicBezTo>
                  <a:cubicBezTo>
                    <a:pt x="966" y="2215"/>
                    <a:pt x="454" y="2727"/>
                    <a:pt x="312" y="3380"/>
                  </a:cubicBezTo>
                  <a:cubicBezTo>
                    <a:pt x="0" y="4090"/>
                    <a:pt x="256" y="4885"/>
                    <a:pt x="852" y="5339"/>
                  </a:cubicBezTo>
                  <a:cubicBezTo>
                    <a:pt x="1306" y="5708"/>
                    <a:pt x="1789" y="6049"/>
                    <a:pt x="2329" y="6333"/>
                  </a:cubicBezTo>
                  <a:cubicBezTo>
                    <a:pt x="2925" y="6646"/>
                    <a:pt x="3578" y="6873"/>
                    <a:pt x="4203" y="7128"/>
                  </a:cubicBezTo>
                  <a:cubicBezTo>
                    <a:pt x="4913" y="7412"/>
                    <a:pt x="5680" y="7611"/>
                    <a:pt x="6390" y="7952"/>
                  </a:cubicBezTo>
                  <a:cubicBezTo>
                    <a:pt x="6589" y="8037"/>
                    <a:pt x="6816" y="8122"/>
                    <a:pt x="7043" y="8208"/>
                  </a:cubicBezTo>
                  <a:cubicBezTo>
                    <a:pt x="7187" y="8262"/>
                    <a:pt x="7342" y="8281"/>
                    <a:pt x="7495" y="8281"/>
                  </a:cubicBezTo>
                  <a:cubicBezTo>
                    <a:pt x="7583" y="8281"/>
                    <a:pt x="7670" y="8275"/>
                    <a:pt x="7753" y="8264"/>
                  </a:cubicBezTo>
                  <a:cubicBezTo>
                    <a:pt x="7980" y="8208"/>
                    <a:pt x="8122" y="8009"/>
                    <a:pt x="8122" y="7810"/>
                  </a:cubicBezTo>
                  <a:cubicBezTo>
                    <a:pt x="8122" y="7668"/>
                    <a:pt x="8122" y="7554"/>
                    <a:pt x="8094" y="7441"/>
                  </a:cubicBezTo>
                  <a:cubicBezTo>
                    <a:pt x="7867" y="6759"/>
                    <a:pt x="7668" y="6106"/>
                    <a:pt x="7412" y="5424"/>
                  </a:cubicBezTo>
                  <a:cubicBezTo>
                    <a:pt x="6929" y="4061"/>
                    <a:pt x="6333" y="2727"/>
                    <a:pt x="5935" y="1307"/>
                  </a:cubicBezTo>
                  <a:cubicBezTo>
                    <a:pt x="5850" y="994"/>
                    <a:pt x="5680" y="682"/>
                    <a:pt x="5481" y="426"/>
                  </a:cubicBezTo>
                  <a:cubicBezTo>
                    <a:pt x="5282" y="171"/>
                    <a:pt x="4970" y="29"/>
                    <a:pt x="46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2377975" y="3916050"/>
              <a:ext cx="149125" cy="203075"/>
            </a:xfrm>
            <a:custGeom>
              <a:avLst/>
              <a:gdLst/>
              <a:ahLst/>
              <a:cxnLst/>
              <a:rect l="l" t="t" r="r" b="b"/>
              <a:pathLst>
                <a:path w="5965" h="8123" extrusionOk="0">
                  <a:moveTo>
                    <a:pt x="2471" y="0"/>
                  </a:moveTo>
                  <a:cubicBezTo>
                    <a:pt x="2386" y="0"/>
                    <a:pt x="2329" y="29"/>
                    <a:pt x="2244" y="57"/>
                  </a:cubicBezTo>
                  <a:cubicBezTo>
                    <a:pt x="1364" y="284"/>
                    <a:pt x="597" y="852"/>
                    <a:pt x="57" y="1619"/>
                  </a:cubicBezTo>
                  <a:cubicBezTo>
                    <a:pt x="29" y="1676"/>
                    <a:pt x="29" y="1733"/>
                    <a:pt x="0" y="1789"/>
                  </a:cubicBezTo>
                  <a:cubicBezTo>
                    <a:pt x="909" y="4658"/>
                    <a:pt x="3067" y="6958"/>
                    <a:pt x="5851" y="8122"/>
                  </a:cubicBezTo>
                  <a:cubicBezTo>
                    <a:pt x="5936" y="8037"/>
                    <a:pt x="5964" y="7924"/>
                    <a:pt x="5964" y="7782"/>
                  </a:cubicBezTo>
                  <a:cubicBezTo>
                    <a:pt x="5964" y="7668"/>
                    <a:pt x="5964" y="7554"/>
                    <a:pt x="5936" y="7441"/>
                  </a:cubicBezTo>
                  <a:cubicBezTo>
                    <a:pt x="5709" y="6759"/>
                    <a:pt x="5510" y="6106"/>
                    <a:pt x="5254" y="5424"/>
                  </a:cubicBezTo>
                  <a:cubicBezTo>
                    <a:pt x="4771" y="4061"/>
                    <a:pt x="4175" y="2727"/>
                    <a:pt x="3777" y="1307"/>
                  </a:cubicBezTo>
                  <a:cubicBezTo>
                    <a:pt x="3692" y="994"/>
                    <a:pt x="3522" y="682"/>
                    <a:pt x="3323" y="426"/>
                  </a:cubicBezTo>
                  <a:cubicBezTo>
                    <a:pt x="3124" y="171"/>
                    <a:pt x="2812" y="29"/>
                    <a:pt x="2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2757800" y="3663000"/>
              <a:ext cx="461525" cy="175675"/>
            </a:xfrm>
            <a:custGeom>
              <a:avLst/>
              <a:gdLst/>
              <a:ahLst/>
              <a:cxnLst/>
              <a:rect l="l" t="t" r="r" b="b"/>
              <a:pathLst>
                <a:path w="18461" h="7027" extrusionOk="0">
                  <a:moveTo>
                    <a:pt x="11845" y="1"/>
                  </a:moveTo>
                  <a:cubicBezTo>
                    <a:pt x="11750" y="1"/>
                    <a:pt x="11655" y="5"/>
                    <a:pt x="11559" y="12"/>
                  </a:cubicBezTo>
                  <a:cubicBezTo>
                    <a:pt x="10934" y="41"/>
                    <a:pt x="10338" y="154"/>
                    <a:pt x="9742" y="325"/>
                  </a:cubicBezTo>
                  <a:cubicBezTo>
                    <a:pt x="8492" y="722"/>
                    <a:pt x="7271" y="1233"/>
                    <a:pt x="6107" y="1858"/>
                  </a:cubicBezTo>
                  <a:cubicBezTo>
                    <a:pt x="4942" y="2511"/>
                    <a:pt x="3835" y="3221"/>
                    <a:pt x="2812" y="4045"/>
                  </a:cubicBezTo>
                  <a:cubicBezTo>
                    <a:pt x="1960" y="4670"/>
                    <a:pt x="1137" y="5380"/>
                    <a:pt x="370" y="6118"/>
                  </a:cubicBezTo>
                  <a:cubicBezTo>
                    <a:pt x="285" y="6203"/>
                    <a:pt x="228" y="6288"/>
                    <a:pt x="143" y="6374"/>
                  </a:cubicBezTo>
                  <a:cubicBezTo>
                    <a:pt x="1" y="6658"/>
                    <a:pt x="171" y="6998"/>
                    <a:pt x="455" y="7027"/>
                  </a:cubicBezTo>
                  <a:cubicBezTo>
                    <a:pt x="626" y="7027"/>
                    <a:pt x="796" y="6998"/>
                    <a:pt x="966" y="6970"/>
                  </a:cubicBezTo>
                  <a:cubicBezTo>
                    <a:pt x="1676" y="6800"/>
                    <a:pt x="2386" y="6686"/>
                    <a:pt x="3125" y="6629"/>
                  </a:cubicBezTo>
                  <a:cubicBezTo>
                    <a:pt x="4119" y="6558"/>
                    <a:pt x="5120" y="6523"/>
                    <a:pt x="6124" y="6523"/>
                  </a:cubicBezTo>
                  <a:cubicBezTo>
                    <a:pt x="7129" y="6523"/>
                    <a:pt x="8137" y="6558"/>
                    <a:pt x="9145" y="6629"/>
                  </a:cubicBezTo>
                  <a:lnTo>
                    <a:pt x="12724" y="6913"/>
                  </a:lnTo>
                  <a:cubicBezTo>
                    <a:pt x="12833" y="6916"/>
                    <a:pt x="12943" y="6917"/>
                    <a:pt x="13052" y="6917"/>
                  </a:cubicBezTo>
                  <a:cubicBezTo>
                    <a:pt x="14050" y="6917"/>
                    <a:pt x="15045" y="6800"/>
                    <a:pt x="16018" y="6544"/>
                  </a:cubicBezTo>
                  <a:cubicBezTo>
                    <a:pt x="17012" y="6288"/>
                    <a:pt x="17807" y="5607"/>
                    <a:pt x="18233" y="4698"/>
                  </a:cubicBezTo>
                  <a:cubicBezTo>
                    <a:pt x="18460" y="4187"/>
                    <a:pt x="18460" y="3619"/>
                    <a:pt x="18233" y="3136"/>
                  </a:cubicBezTo>
                  <a:cubicBezTo>
                    <a:pt x="18063" y="2795"/>
                    <a:pt x="17807" y="2540"/>
                    <a:pt x="17523" y="2369"/>
                  </a:cubicBezTo>
                  <a:cubicBezTo>
                    <a:pt x="16898" y="1943"/>
                    <a:pt x="16188" y="1716"/>
                    <a:pt x="15450" y="1659"/>
                  </a:cubicBezTo>
                  <a:cubicBezTo>
                    <a:pt x="15052" y="1631"/>
                    <a:pt x="14683" y="1432"/>
                    <a:pt x="14427" y="1148"/>
                  </a:cubicBezTo>
                  <a:cubicBezTo>
                    <a:pt x="13755" y="398"/>
                    <a:pt x="12822"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2763475" y="3701625"/>
              <a:ext cx="456550" cy="137050"/>
            </a:xfrm>
            <a:custGeom>
              <a:avLst/>
              <a:gdLst/>
              <a:ahLst/>
              <a:cxnLst/>
              <a:rect l="l" t="t" r="r" b="b"/>
              <a:pathLst>
                <a:path w="18262" h="5482" extrusionOk="0">
                  <a:moveTo>
                    <a:pt x="14797" y="1"/>
                  </a:moveTo>
                  <a:lnTo>
                    <a:pt x="14683" y="29"/>
                  </a:lnTo>
                  <a:cubicBezTo>
                    <a:pt x="14683" y="29"/>
                    <a:pt x="4516" y="768"/>
                    <a:pt x="1" y="5340"/>
                  </a:cubicBezTo>
                  <a:cubicBezTo>
                    <a:pt x="58" y="5425"/>
                    <a:pt x="143" y="5453"/>
                    <a:pt x="257" y="5482"/>
                  </a:cubicBezTo>
                  <a:cubicBezTo>
                    <a:pt x="427" y="5482"/>
                    <a:pt x="569" y="5453"/>
                    <a:pt x="739" y="5425"/>
                  </a:cubicBezTo>
                  <a:cubicBezTo>
                    <a:pt x="1449" y="5255"/>
                    <a:pt x="2188" y="5141"/>
                    <a:pt x="2898" y="5084"/>
                  </a:cubicBezTo>
                  <a:cubicBezTo>
                    <a:pt x="3906" y="5013"/>
                    <a:pt x="4907" y="4978"/>
                    <a:pt x="5908" y="4978"/>
                  </a:cubicBezTo>
                  <a:cubicBezTo>
                    <a:pt x="6909" y="4978"/>
                    <a:pt x="7910" y="5013"/>
                    <a:pt x="8918" y="5084"/>
                  </a:cubicBezTo>
                  <a:lnTo>
                    <a:pt x="12525" y="5340"/>
                  </a:lnTo>
                  <a:cubicBezTo>
                    <a:pt x="12707" y="5349"/>
                    <a:pt x="12889" y="5354"/>
                    <a:pt x="13071" y="5354"/>
                  </a:cubicBezTo>
                  <a:cubicBezTo>
                    <a:pt x="13996" y="5354"/>
                    <a:pt x="14917" y="5232"/>
                    <a:pt x="15819" y="4971"/>
                  </a:cubicBezTo>
                  <a:cubicBezTo>
                    <a:pt x="16785" y="4743"/>
                    <a:pt x="17608" y="4062"/>
                    <a:pt x="18006" y="3125"/>
                  </a:cubicBezTo>
                  <a:cubicBezTo>
                    <a:pt x="18261" y="2642"/>
                    <a:pt x="18261" y="2074"/>
                    <a:pt x="18006" y="1563"/>
                  </a:cubicBezTo>
                  <a:cubicBezTo>
                    <a:pt x="17836" y="1250"/>
                    <a:pt x="17608" y="995"/>
                    <a:pt x="17296" y="796"/>
                  </a:cubicBezTo>
                  <a:cubicBezTo>
                    <a:pt x="16671" y="398"/>
                    <a:pt x="15961" y="143"/>
                    <a:pt x="15251" y="86"/>
                  </a:cubicBezTo>
                  <a:cubicBezTo>
                    <a:pt x="15081" y="86"/>
                    <a:pt x="14939" y="58"/>
                    <a:pt x="14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3293125" y="3821225"/>
              <a:ext cx="373475" cy="423325"/>
            </a:xfrm>
            <a:custGeom>
              <a:avLst/>
              <a:gdLst/>
              <a:ahLst/>
              <a:cxnLst/>
              <a:rect l="l" t="t" r="r" b="b"/>
              <a:pathLst>
                <a:path w="14939" h="16933" extrusionOk="0">
                  <a:moveTo>
                    <a:pt x="10967" y="1"/>
                  </a:moveTo>
                  <a:cubicBezTo>
                    <a:pt x="10341" y="1"/>
                    <a:pt x="9712" y="157"/>
                    <a:pt x="9145" y="471"/>
                  </a:cubicBezTo>
                  <a:cubicBezTo>
                    <a:pt x="8918" y="641"/>
                    <a:pt x="8691" y="811"/>
                    <a:pt x="8492" y="1039"/>
                  </a:cubicBezTo>
                  <a:cubicBezTo>
                    <a:pt x="8428" y="1102"/>
                    <a:pt x="8346" y="1139"/>
                    <a:pt x="8262" y="1139"/>
                  </a:cubicBezTo>
                  <a:cubicBezTo>
                    <a:pt x="8196" y="1139"/>
                    <a:pt x="8128" y="1117"/>
                    <a:pt x="8066" y="1067"/>
                  </a:cubicBezTo>
                  <a:cubicBezTo>
                    <a:pt x="7441" y="698"/>
                    <a:pt x="6760" y="499"/>
                    <a:pt x="6050" y="471"/>
                  </a:cubicBezTo>
                  <a:cubicBezTo>
                    <a:pt x="5198" y="471"/>
                    <a:pt x="4346" y="613"/>
                    <a:pt x="3550" y="868"/>
                  </a:cubicBezTo>
                  <a:cubicBezTo>
                    <a:pt x="2585" y="1124"/>
                    <a:pt x="1705" y="1663"/>
                    <a:pt x="1051" y="2430"/>
                  </a:cubicBezTo>
                  <a:cubicBezTo>
                    <a:pt x="341" y="3282"/>
                    <a:pt x="1" y="4276"/>
                    <a:pt x="341" y="5384"/>
                  </a:cubicBezTo>
                  <a:cubicBezTo>
                    <a:pt x="569" y="6122"/>
                    <a:pt x="938" y="6804"/>
                    <a:pt x="1421" y="7372"/>
                  </a:cubicBezTo>
                  <a:cubicBezTo>
                    <a:pt x="1790" y="7826"/>
                    <a:pt x="2216" y="8252"/>
                    <a:pt x="2670" y="8621"/>
                  </a:cubicBezTo>
                  <a:cubicBezTo>
                    <a:pt x="3522" y="9359"/>
                    <a:pt x="4402" y="10069"/>
                    <a:pt x="5226" y="10865"/>
                  </a:cubicBezTo>
                  <a:cubicBezTo>
                    <a:pt x="6504" y="12057"/>
                    <a:pt x="7526" y="13420"/>
                    <a:pt x="7924" y="15181"/>
                  </a:cubicBezTo>
                  <a:cubicBezTo>
                    <a:pt x="8009" y="15579"/>
                    <a:pt x="8123" y="15976"/>
                    <a:pt x="8236" y="16346"/>
                  </a:cubicBezTo>
                  <a:cubicBezTo>
                    <a:pt x="8355" y="16735"/>
                    <a:pt x="8584" y="16932"/>
                    <a:pt x="8852" y="16932"/>
                  </a:cubicBezTo>
                  <a:cubicBezTo>
                    <a:pt x="9034" y="16932"/>
                    <a:pt x="9234" y="16842"/>
                    <a:pt x="9429" y="16658"/>
                  </a:cubicBezTo>
                  <a:cubicBezTo>
                    <a:pt x="9741" y="16374"/>
                    <a:pt x="10025" y="16062"/>
                    <a:pt x="10281" y="15721"/>
                  </a:cubicBezTo>
                  <a:cubicBezTo>
                    <a:pt x="10849" y="14954"/>
                    <a:pt x="11417" y="14130"/>
                    <a:pt x="11957" y="13335"/>
                  </a:cubicBezTo>
                  <a:cubicBezTo>
                    <a:pt x="12212" y="12938"/>
                    <a:pt x="12468" y="12540"/>
                    <a:pt x="12695" y="12143"/>
                  </a:cubicBezTo>
                  <a:cubicBezTo>
                    <a:pt x="13348" y="10950"/>
                    <a:pt x="13888" y="9729"/>
                    <a:pt x="14257" y="8422"/>
                  </a:cubicBezTo>
                  <a:cubicBezTo>
                    <a:pt x="14626" y="7258"/>
                    <a:pt x="14853" y="6037"/>
                    <a:pt x="14938" y="4816"/>
                  </a:cubicBezTo>
                  <a:cubicBezTo>
                    <a:pt x="14938" y="4304"/>
                    <a:pt x="14910" y="3822"/>
                    <a:pt x="14825" y="3339"/>
                  </a:cubicBezTo>
                  <a:cubicBezTo>
                    <a:pt x="14541" y="2004"/>
                    <a:pt x="13888" y="953"/>
                    <a:pt x="12610" y="385"/>
                  </a:cubicBezTo>
                  <a:cubicBezTo>
                    <a:pt x="12097" y="129"/>
                    <a:pt x="11533" y="1"/>
                    <a:pt x="10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3506125" y="3821225"/>
              <a:ext cx="160475" cy="422950"/>
            </a:xfrm>
            <a:custGeom>
              <a:avLst/>
              <a:gdLst/>
              <a:ahLst/>
              <a:cxnLst/>
              <a:rect l="l" t="t" r="r" b="b"/>
              <a:pathLst>
                <a:path w="6419" h="16918" extrusionOk="0">
                  <a:moveTo>
                    <a:pt x="2454" y="1"/>
                  </a:moveTo>
                  <a:cubicBezTo>
                    <a:pt x="1827" y="1"/>
                    <a:pt x="1205" y="157"/>
                    <a:pt x="653" y="471"/>
                  </a:cubicBezTo>
                  <a:cubicBezTo>
                    <a:pt x="398" y="641"/>
                    <a:pt x="171" y="811"/>
                    <a:pt x="0" y="1039"/>
                  </a:cubicBezTo>
                  <a:cubicBezTo>
                    <a:pt x="0" y="1039"/>
                    <a:pt x="3181" y="10098"/>
                    <a:pt x="142" y="16885"/>
                  </a:cubicBezTo>
                  <a:cubicBezTo>
                    <a:pt x="215" y="16907"/>
                    <a:pt x="287" y="16918"/>
                    <a:pt x="358" y="16918"/>
                  </a:cubicBezTo>
                  <a:cubicBezTo>
                    <a:pt x="566" y="16918"/>
                    <a:pt x="761" y="16827"/>
                    <a:pt x="909" y="16658"/>
                  </a:cubicBezTo>
                  <a:cubicBezTo>
                    <a:pt x="1221" y="16374"/>
                    <a:pt x="1505" y="16062"/>
                    <a:pt x="1761" y="15721"/>
                  </a:cubicBezTo>
                  <a:cubicBezTo>
                    <a:pt x="2329" y="14954"/>
                    <a:pt x="2869" y="14130"/>
                    <a:pt x="3408" y="13335"/>
                  </a:cubicBezTo>
                  <a:cubicBezTo>
                    <a:pt x="3692" y="12938"/>
                    <a:pt x="3948" y="12540"/>
                    <a:pt x="4175" y="12143"/>
                  </a:cubicBezTo>
                  <a:cubicBezTo>
                    <a:pt x="4828" y="10950"/>
                    <a:pt x="5339" y="9729"/>
                    <a:pt x="5737" y="8422"/>
                  </a:cubicBezTo>
                  <a:cubicBezTo>
                    <a:pt x="6106" y="7258"/>
                    <a:pt x="6333" y="6037"/>
                    <a:pt x="6418" y="4816"/>
                  </a:cubicBezTo>
                  <a:cubicBezTo>
                    <a:pt x="6418" y="4304"/>
                    <a:pt x="6390" y="3822"/>
                    <a:pt x="6305" y="3339"/>
                  </a:cubicBezTo>
                  <a:cubicBezTo>
                    <a:pt x="6049" y="2004"/>
                    <a:pt x="5368" y="953"/>
                    <a:pt x="4118" y="385"/>
                  </a:cubicBezTo>
                  <a:cubicBezTo>
                    <a:pt x="3592" y="129"/>
                    <a:pt x="3021" y="1"/>
                    <a:pt x="2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4136"/>
        <p:cNvGrpSpPr/>
        <p:nvPr/>
      </p:nvGrpSpPr>
      <p:grpSpPr>
        <a:xfrm>
          <a:off x="0" y="0"/>
          <a:ext cx="0" cy="0"/>
          <a:chOff x="0" y="0"/>
          <a:chExt cx="0" cy="0"/>
        </a:xfrm>
      </p:grpSpPr>
      <p:sp>
        <p:nvSpPr>
          <p:cNvPr id="4137" name="Google Shape;4137;p60"/>
          <p:cNvSpPr txBox="1">
            <a:spLocks noGrp="1"/>
          </p:cNvSpPr>
          <p:nvPr>
            <p:ph type="ctrTitle"/>
          </p:nvPr>
        </p:nvSpPr>
        <p:spPr>
          <a:xfrm>
            <a:off x="2975050" y="877750"/>
            <a:ext cx="3193800" cy="58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5200"/>
              <a:buNone/>
              <a:defRPr sz="5200">
                <a:solidFill>
                  <a:schemeClr val="dk2"/>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138" name="Google Shape;4138;p60"/>
          <p:cNvSpPr txBox="1">
            <a:spLocks noGrp="1"/>
          </p:cNvSpPr>
          <p:nvPr>
            <p:ph type="subTitle" idx="1"/>
          </p:nvPr>
        </p:nvSpPr>
        <p:spPr>
          <a:xfrm>
            <a:off x="2975075" y="1606350"/>
            <a:ext cx="3193800" cy="99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139" name="Google Shape;4139;p6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142" name="Google Shape;4142;p60"/>
          <p:cNvGrpSpPr/>
          <p:nvPr/>
        </p:nvGrpSpPr>
        <p:grpSpPr>
          <a:xfrm>
            <a:off x="2936544" y="-329546"/>
            <a:ext cx="2934233" cy="708308"/>
            <a:chOff x="2375925" y="3297600"/>
            <a:chExt cx="735950" cy="177650"/>
          </a:xfrm>
        </p:grpSpPr>
        <p:sp>
          <p:nvSpPr>
            <p:cNvPr id="4143" name="Google Shape;4143;p6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9" name="Google Shape;4149;p60"/>
          <p:cNvSpPr txBox="1"/>
          <p:nvPr/>
        </p:nvSpPr>
        <p:spPr>
          <a:xfrm>
            <a:off x="3057550" y="3245350"/>
            <a:ext cx="3000000" cy="646500"/>
          </a:xfrm>
          <a:prstGeom prst="rect">
            <a:avLst/>
          </a:prstGeom>
          <a:noFill/>
          <a:ln>
            <a:noFill/>
          </a:ln>
        </p:spPr>
        <p:txBody>
          <a:bodyPr spcFirstLastPara="1" wrap="square" lIns="91425" tIns="91425" rIns="91425" bIns="91425" anchor="t" anchorCtr="0">
            <a:spAutoFit/>
          </a:bodyPr>
          <a:lstStyle/>
          <a:p>
            <a:pPr marL="0" lvl="0" indent="0" algn="ctr" rtl="0">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including icons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b="1">
                <a:solidFill>
                  <a:schemeClr val="dk1"/>
                </a:solidFill>
                <a:latin typeface="Open Sans"/>
                <a:ea typeface="Open Sans"/>
                <a:cs typeface="Open Sans"/>
                <a:sym typeface="Open Sans"/>
              </a:rPr>
              <a:t> </a:t>
            </a:r>
            <a:r>
              <a:rPr lang="en" sz="1000">
                <a:solidFill>
                  <a:schemeClr val="dk1"/>
                </a:solidFill>
                <a:latin typeface="Open Sans"/>
                <a:ea typeface="Open Sans"/>
                <a:cs typeface="Open Sans"/>
                <a:sym typeface="Open Sans"/>
              </a:rPr>
              <a:t>and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endParaRPr sz="1000" b="1">
              <a:solidFill>
                <a:schemeClr val="dk1"/>
              </a:solidFill>
              <a:latin typeface="Open Sans"/>
              <a:ea typeface="Open Sans"/>
              <a:cs typeface="Open Sans"/>
              <a:sym typeface="Open Sans"/>
            </a:endParaRPr>
          </a:p>
        </p:txBody>
      </p:sp>
      <p:grpSp>
        <p:nvGrpSpPr>
          <p:cNvPr id="4150" name="Google Shape;4150;p60"/>
          <p:cNvGrpSpPr/>
          <p:nvPr/>
        </p:nvGrpSpPr>
        <p:grpSpPr>
          <a:xfrm>
            <a:off x="7985773" y="1471409"/>
            <a:ext cx="1536925" cy="3137156"/>
            <a:chOff x="8814298" y="1471409"/>
            <a:chExt cx="1536925" cy="3137156"/>
          </a:xfrm>
        </p:grpSpPr>
        <p:grpSp>
          <p:nvGrpSpPr>
            <p:cNvPr id="4151" name="Google Shape;4151;p60"/>
            <p:cNvGrpSpPr/>
            <p:nvPr/>
          </p:nvGrpSpPr>
          <p:grpSpPr>
            <a:xfrm>
              <a:off x="8814298" y="1471409"/>
              <a:ext cx="1536925" cy="3137156"/>
              <a:chOff x="6265575" y="1978274"/>
              <a:chExt cx="1536925" cy="2057017"/>
            </a:xfrm>
          </p:grpSpPr>
          <p:sp>
            <p:nvSpPr>
              <p:cNvPr id="4152" name="Google Shape;4152;p60"/>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3" name="Google Shape;4153;p60"/>
              <p:cNvGrpSpPr/>
              <p:nvPr/>
            </p:nvGrpSpPr>
            <p:grpSpPr>
              <a:xfrm>
                <a:off x="6265575" y="1978281"/>
                <a:ext cx="1179732" cy="2056993"/>
                <a:chOff x="-221497" y="1179358"/>
                <a:chExt cx="1179732" cy="2866889"/>
              </a:xfrm>
            </p:grpSpPr>
            <p:grpSp>
              <p:nvGrpSpPr>
                <p:cNvPr id="4154" name="Google Shape;4154;p60"/>
                <p:cNvGrpSpPr/>
                <p:nvPr/>
              </p:nvGrpSpPr>
              <p:grpSpPr>
                <a:xfrm>
                  <a:off x="-221497" y="1179358"/>
                  <a:ext cx="1179732" cy="2866889"/>
                  <a:chOff x="-221497" y="1179358"/>
                  <a:chExt cx="1179732" cy="2866889"/>
                </a:xfrm>
              </p:grpSpPr>
              <p:sp>
                <p:nvSpPr>
                  <p:cNvPr id="4155" name="Google Shape;4155;p60"/>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0"/>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0"/>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0"/>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0"/>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0"/>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0"/>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0"/>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3" name="Google Shape;4163;p60"/>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4" name="Google Shape;4164;p60"/>
            <p:cNvGrpSpPr/>
            <p:nvPr/>
          </p:nvGrpSpPr>
          <p:grpSpPr>
            <a:xfrm>
              <a:off x="8893761" y="1761995"/>
              <a:ext cx="650143" cy="635200"/>
              <a:chOff x="791550" y="2156375"/>
              <a:chExt cx="1145425" cy="1118900"/>
            </a:xfrm>
          </p:grpSpPr>
          <p:sp>
            <p:nvSpPr>
              <p:cNvPr id="4165" name="Google Shape;4165;p6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0"/>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0"/>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0"/>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60"/>
            <p:cNvGrpSpPr/>
            <p:nvPr/>
          </p:nvGrpSpPr>
          <p:grpSpPr>
            <a:xfrm>
              <a:off x="8893761" y="2676920"/>
              <a:ext cx="650143" cy="635200"/>
              <a:chOff x="791550" y="2156375"/>
              <a:chExt cx="1145425" cy="1118900"/>
            </a:xfrm>
          </p:grpSpPr>
          <p:sp>
            <p:nvSpPr>
              <p:cNvPr id="4181" name="Google Shape;4181;p6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0"/>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0"/>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0"/>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0"/>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0"/>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60"/>
            <p:cNvGrpSpPr/>
            <p:nvPr/>
          </p:nvGrpSpPr>
          <p:grpSpPr>
            <a:xfrm>
              <a:off x="8893761" y="3596620"/>
              <a:ext cx="650143" cy="635200"/>
              <a:chOff x="8817561" y="3596620"/>
              <a:chExt cx="650143" cy="635200"/>
            </a:xfrm>
          </p:grpSpPr>
          <p:grpSp>
            <p:nvGrpSpPr>
              <p:cNvPr id="4196" name="Google Shape;4196;p60"/>
              <p:cNvGrpSpPr/>
              <p:nvPr/>
            </p:nvGrpSpPr>
            <p:grpSpPr>
              <a:xfrm>
                <a:off x="8817561" y="3596620"/>
                <a:ext cx="650143" cy="635200"/>
                <a:chOff x="791550" y="2156375"/>
                <a:chExt cx="1145425" cy="1118900"/>
              </a:xfrm>
            </p:grpSpPr>
            <p:sp>
              <p:nvSpPr>
                <p:cNvPr id="4197" name="Google Shape;4197;p6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0"/>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0" name="Google Shape;4210;p60"/>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0"/>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212"/>
        <p:cNvGrpSpPr/>
        <p:nvPr/>
      </p:nvGrpSpPr>
      <p:grpSpPr>
        <a:xfrm>
          <a:off x="0" y="0"/>
          <a:ext cx="0" cy="0"/>
          <a:chOff x="0" y="0"/>
          <a:chExt cx="0" cy="0"/>
        </a:xfrm>
      </p:grpSpPr>
      <p:sp>
        <p:nvSpPr>
          <p:cNvPr id="4213" name="Google Shape;4213;p6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216" name="Google Shape;4216;p61"/>
          <p:cNvGrpSpPr/>
          <p:nvPr/>
        </p:nvGrpSpPr>
        <p:grpSpPr>
          <a:xfrm>
            <a:off x="2936544" y="-329546"/>
            <a:ext cx="2934233" cy="708308"/>
            <a:chOff x="2375925" y="3297600"/>
            <a:chExt cx="735950" cy="177650"/>
          </a:xfrm>
        </p:grpSpPr>
        <p:sp>
          <p:nvSpPr>
            <p:cNvPr id="4217" name="Google Shape;4217;p6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61"/>
          <p:cNvGrpSpPr/>
          <p:nvPr/>
        </p:nvGrpSpPr>
        <p:grpSpPr>
          <a:xfrm>
            <a:off x="7169846" y="2833891"/>
            <a:ext cx="3071647" cy="2128595"/>
            <a:chOff x="7169846" y="2833891"/>
            <a:chExt cx="3071647" cy="2128595"/>
          </a:xfrm>
        </p:grpSpPr>
        <p:grpSp>
          <p:nvGrpSpPr>
            <p:cNvPr id="4224" name="Google Shape;4224;p61"/>
            <p:cNvGrpSpPr/>
            <p:nvPr/>
          </p:nvGrpSpPr>
          <p:grpSpPr>
            <a:xfrm>
              <a:off x="7169846" y="2833891"/>
              <a:ext cx="3071647" cy="2128595"/>
              <a:chOff x="6701321" y="2327691"/>
              <a:chExt cx="3071647" cy="2128595"/>
            </a:xfrm>
          </p:grpSpPr>
          <p:sp>
            <p:nvSpPr>
              <p:cNvPr id="4225" name="Google Shape;4225;p61"/>
              <p:cNvSpPr/>
              <p:nvPr/>
            </p:nvSpPr>
            <p:spPr>
              <a:xfrm>
                <a:off x="6701321" y="4243502"/>
                <a:ext cx="3071647" cy="212784"/>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8394114" y="2965234"/>
              <a:ext cx="623127" cy="376402"/>
              <a:chOff x="1412143" y="4301302"/>
              <a:chExt cx="701246" cy="423542"/>
            </a:xfrm>
          </p:grpSpPr>
          <p:grpSp>
            <p:nvGrpSpPr>
              <p:cNvPr id="4262" name="Google Shape;4262;p61"/>
              <p:cNvGrpSpPr/>
              <p:nvPr/>
            </p:nvGrpSpPr>
            <p:grpSpPr>
              <a:xfrm>
                <a:off x="1412143" y="4492167"/>
                <a:ext cx="701246" cy="232678"/>
                <a:chOff x="7138068" y="2592629"/>
                <a:chExt cx="701246" cy="232678"/>
              </a:xfrm>
            </p:grpSpPr>
            <p:sp>
              <p:nvSpPr>
                <p:cNvPr id="4263" name="Google Shape;4263;p6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61"/>
              <p:cNvGrpSpPr/>
              <p:nvPr/>
            </p:nvGrpSpPr>
            <p:grpSpPr>
              <a:xfrm rot="-1436162">
                <a:off x="1652698" y="4359172"/>
                <a:ext cx="325222" cy="188484"/>
                <a:chOff x="3731575" y="1638525"/>
                <a:chExt cx="208350" cy="120750"/>
              </a:xfrm>
            </p:grpSpPr>
            <p:sp>
              <p:nvSpPr>
                <p:cNvPr id="4274" name="Google Shape;4274;p61"/>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78" name="Google Shape;4278;p61"/>
          <p:cNvGrpSpPr/>
          <p:nvPr/>
        </p:nvGrpSpPr>
        <p:grpSpPr>
          <a:xfrm flipH="1">
            <a:off x="-985285" y="1471357"/>
            <a:ext cx="1658342" cy="3137156"/>
            <a:chOff x="6265575" y="1978274"/>
            <a:chExt cx="1536925" cy="2057017"/>
          </a:xfrm>
        </p:grpSpPr>
        <p:sp>
          <p:nvSpPr>
            <p:cNvPr id="4279" name="Google Shape;4279;p6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61"/>
            <p:cNvGrpSpPr/>
            <p:nvPr/>
          </p:nvGrpSpPr>
          <p:grpSpPr>
            <a:xfrm>
              <a:off x="6265575" y="1978281"/>
              <a:ext cx="1179732" cy="2056993"/>
              <a:chOff x="-221497" y="1179358"/>
              <a:chExt cx="1179732" cy="2866889"/>
            </a:xfrm>
          </p:grpSpPr>
          <p:grpSp>
            <p:nvGrpSpPr>
              <p:cNvPr id="4281" name="Google Shape;4281;p61"/>
              <p:cNvGrpSpPr/>
              <p:nvPr/>
            </p:nvGrpSpPr>
            <p:grpSpPr>
              <a:xfrm>
                <a:off x="-221497" y="1179358"/>
                <a:ext cx="1179732" cy="2866889"/>
                <a:chOff x="-221497" y="1179358"/>
                <a:chExt cx="1179732" cy="2866889"/>
              </a:xfrm>
            </p:grpSpPr>
            <p:sp>
              <p:nvSpPr>
                <p:cNvPr id="4282" name="Google Shape;4282;p6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0" name="Google Shape;4290;p6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1" name="Google Shape;4291;p61"/>
          <p:cNvGrpSpPr/>
          <p:nvPr/>
        </p:nvGrpSpPr>
        <p:grpSpPr>
          <a:xfrm flipH="1">
            <a:off x="-117908" y="1761968"/>
            <a:ext cx="701573" cy="635200"/>
            <a:chOff x="791550" y="2156375"/>
            <a:chExt cx="1145425" cy="1118900"/>
          </a:xfrm>
        </p:grpSpPr>
        <p:sp>
          <p:nvSpPr>
            <p:cNvPr id="4292" name="Google Shape;4292;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7" name="Google Shape;4307;p61"/>
          <p:cNvGrpSpPr/>
          <p:nvPr/>
        </p:nvGrpSpPr>
        <p:grpSpPr>
          <a:xfrm flipH="1">
            <a:off x="-117908" y="2676904"/>
            <a:ext cx="701573" cy="635200"/>
            <a:chOff x="791550" y="2156375"/>
            <a:chExt cx="1145425" cy="1118900"/>
          </a:xfrm>
        </p:grpSpPr>
        <p:sp>
          <p:nvSpPr>
            <p:cNvPr id="4308" name="Google Shape;4308;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61"/>
          <p:cNvGrpSpPr/>
          <p:nvPr/>
        </p:nvGrpSpPr>
        <p:grpSpPr>
          <a:xfrm flipH="1">
            <a:off x="-117865" y="3596586"/>
            <a:ext cx="701505" cy="635200"/>
            <a:chOff x="8817561" y="3596620"/>
            <a:chExt cx="650143" cy="635200"/>
          </a:xfrm>
        </p:grpSpPr>
        <p:grpSp>
          <p:nvGrpSpPr>
            <p:cNvPr id="4323" name="Google Shape;4323;p61"/>
            <p:cNvGrpSpPr/>
            <p:nvPr/>
          </p:nvGrpSpPr>
          <p:grpSpPr>
            <a:xfrm>
              <a:off x="8817561" y="3596620"/>
              <a:ext cx="650143" cy="635200"/>
              <a:chOff x="791550" y="2156375"/>
              <a:chExt cx="1145425" cy="1118900"/>
            </a:xfrm>
          </p:grpSpPr>
          <p:sp>
            <p:nvSpPr>
              <p:cNvPr id="4324" name="Google Shape;4324;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7" name="Google Shape;4337;p6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05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Balsamiq Sans"/>
              <a:buNone/>
              <a:defRPr sz="3000" b="1">
                <a:solidFill>
                  <a:schemeClr val="dk2"/>
                </a:solidFill>
                <a:latin typeface="Balsamiq Sans"/>
                <a:ea typeface="Balsamiq Sans"/>
                <a:cs typeface="Balsamiq Sans"/>
                <a:sym typeface="Balsamiq Sa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dirty="0"/>
          </a:p>
        </p:txBody>
      </p:sp>
      <p:sp>
        <p:nvSpPr>
          <p:cNvPr id="7" name="Google Shape;7;p1"/>
          <p:cNvSpPr txBox="1">
            <a:spLocks noGrp="1"/>
          </p:cNvSpPr>
          <p:nvPr>
            <p:ph type="body" idx="1"/>
          </p:nvPr>
        </p:nvSpPr>
        <p:spPr>
          <a:xfrm>
            <a:off x="771900" y="1137488"/>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dirty="0"/>
          </a:p>
        </p:txBody>
      </p:sp>
      <p:sp>
        <p:nvSpPr>
          <p:cNvPr id="2" name="Rectangle 1">
            <a:extLst>
              <a:ext uri="{FF2B5EF4-FFF2-40B4-BE49-F238E27FC236}">
                <a16:creationId xmlns:a16="http://schemas.microsoft.com/office/drawing/2014/main" id="{EA78FB68-818D-3289-3DC9-3D5318001864}"/>
              </a:ext>
            </a:extLst>
          </p:cNvPr>
          <p:cNvSpPr/>
          <p:nvPr userDrawn="1"/>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cSld>
  <p:clrMap bg1="lt1" tx1="dk1" bg2="dk2" tx2="lt2" accent1="accent1" accent2="accent2" accent3="accent3" accent4="accent4" accent5="accent5" accent6="accent6" hlink="hlink" folHlink="folHlink"/>
  <p:sldLayoutIdLst>
    <p:sldLayoutId id="2147483658" r:id="rId1"/>
    <p:sldLayoutId id="2147483663" r:id="rId2"/>
    <p:sldLayoutId id="2147483665" r:id="rId3"/>
    <p:sldLayoutId id="2147483679" r:id="rId4"/>
    <p:sldLayoutId id="2147483684" r:id="rId5"/>
    <p:sldLayoutId id="2147483687" r:id="rId6"/>
    <p:sldLayoutId id="2147483701" r:id="rId7"/>
    <p:sldLayoutId id="2147483706" r:id="rId8"/>
    <p:sldLayoutId id="2147483707" r:id="rId9"/>
    <p:sldLayoutId id="2147483708" r:id="rId10"/>
    <p:sldLayoutId id="2147483713" r:id="rId11"/>
    <p:sldLayoutId id="2147483715" r:id="rId12"/>
    <p:sldLayoutId id="2147483719" r:id="rId13"/>
    <p:sldLayoutId id="2147483720"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comments" Target="../comments/commen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62"/>
        <p:cNvGrpSpPr/>
        <p:nvPr/>
      </p:nvGrpSpPr>
      <p:grpSpPr>
        <a:xfrm>
          <a:off x="0" y="0"/>
          <a:ext cx="0" cy="0"/>
          <a:chOff x="0" y="0"/>
          <a:chExt cx="0" cy="0"/>
        </a:xfrm>
      </p:grpSpPr>
      <p:grpSp>
        <p:nvGrpSpPr>
          <p:cNvPr id="6763" name="Google Shape;6763;p91"/>
          <p:cNvGrpSpPr/>
          <p:nvPr/>
        </p:nvGrpSpPr>
        <p:grpSpPr>
          <a:xfrm>
            <a:off x="2376978" y="648510"/>
            <a:ext cx="4377930" cy="2684128"/>
            <a:chOff x="2376978" y="648510"/>
            <a:chExt cx="4377930" cy="2684128"/>
          </a:xfrm>
        </p:grpSpPr>
        <p:grpSp>
          <p:nvGrpSpPr>
            <p:cNvPr id="6764" name="Google Shape;6764;p91"/>
            <p:cNvGrpSpPr/>
            <p:nvPr/>
          </p:nvGrpSpPr>
          <p:grpSpPr>
            <a:xfrm>
              <a:off x="2479622" y="716135"/>
              <a:ext cx="4190597" cy="2616503"/>
              <a:chOff x="791775" y="1327175"/>
              <a:chExt cx="2192996" cy="1314562"/>
            </a:xfrm>
          </p:grpSpPr>
          <p:sp>
            <p:nvSpPr>
              <p:cNvPr id="6765" name="Google Shape;6765;p91"/>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91"/>
              <p:cNvSpPr/>
              <p:nvPr/>
            </p:nvSpPr>
            <p:spPr>
              <a:xfrm>
                <a:off x="792025" y="1327175"/>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91"/>
            <p:cNvGrpSpPr/>
            <p:nvPr/>
          </p:nvGrpSpPr>
          <p:grpSpPr>
            <a:xfrm>
              <a:off x="2376978" y="648510"/>
              <a:ext cx="4377930" cy="2572034"/>
              <a:chOff x="2376978" y="648510"/>
              <a:chExt cx="4377930" cy="2572034"/>
            </a:xfrm>
          </p:grpSpPr>
          <p:sp>
            <p:nvSpPr>
              <p:cNvPr id="6768" name="Google Shape;6768;p91"/>
              <p:cNvSpPr/>
              <p:nvPr/>
            </p:nvSpPr>
            <p:spPr>
              <a:xfrm rot="3452634">
                <a:off x="2382055" y="2976896"/>
                <a:ext cx="436595" cy="79296"/>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91"/>
              <p:cNvSpPr/>
              <p:nvPr/>
            </p:nvSpPr>
            <p:spPr>
              <a:xfrm rot="755060">
                <a:off x="2382085" y="2976917"/>
                <a:ext cx="436486" cy="79251"/>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91"/>
              <p:cNvSpPr/>
              <p:nvPr/>
            </p:nvSpPr>
            <p:spPr>
              <a:xfrm rot="1653078">
                <a:off x="6323358" y="744162"/>
                <a:ext cx="436500" cy="79296"/>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71" name="Google Shape;6771;p91"/>
          <p:cNvSpPr/>
          <p:nvPr/>
        </p:nvSpPr>
        <p:spPr>
          <a:xfrm>
            <a:off x="1011936" y="2189270"/>
            <a:ext cx="7120128" cy="1674759"/>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91"/>
          <p:cNvSpPr txBox="1">
            <a:spLocks noGrp="1"/>
          </p:cNvSpPr>
          <p:nvPr>
            <p:ph type="title"/>
          </p:nvPr>
        </p:nvSpPr>
        <p:spPr>
          <a:xfrm>
            <a:off x="1183384" y="2227544"/>
            <a:ext cx="6777232" cy="1607968"/>
          </a:xfrm>
          <a:prstGeom prst="rect">
            <a:avLst/>
          </a:prstGeom>
        </p:spPr>
        <p:txBody>
          <a:bodyPr spcFirstLastPara="1" wrap="square" lIns="91425" tIns="91425" rIns="91425" bIns="91425" anchor="ctr" anchorCtr="0">
            <a:noAutofit/>
          </a:bodyPr>
          <a:lstStyle/>
          <a:p>
            <a:pPr lvl="0"/>
            <a:r>
              <a:rPr lang="en-US" sz="1800" dirty="0"/>
              <a:t>Orange Education is an IT Education company Offering Computer Textbooks for K12</a:t>
            </a:r>
            <a:br>
              <a:rPr lang="en-US" sz="1800" dirty="0"/>
            </a:br>
            <a:br>
              <a:rPr lang="en-US" sz="1800" dirty="0"/>
            </a:br>
            <a:r>
              <a:rPr lang="en-US" sz="1800" dirty="0"/>
              <a:t>We have 45+ titles with latest topics that are trending and suggested by boards like CBSE, ICSE, SSC etc.</a:t>
            </a:r>
          </a:p>
        </p:txBody>
      </p:sp>
      <p:sp>
        <p:nvSpPr>
          <p:cNvPr id="6775" name="Google Shape;6775;p91"/>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9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9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9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9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3" name="Google Shape;6793;p91"/>
          <p:cNvGrpSpPr/>
          <p:nvPr/>
        </p:nvGrpSpPr>
        <p:grpSpPr>
          <a:xfrm>
            <a:off x="7515591" y="750477"/>
            <a:ext cx="1303100" cy="1438625"/>
            <a:chOff x="1187275" y="1697075"/>
            <a:chExt cx="1303100" cy="1438625"/>
          </a:xfrm>
        </p:grpSpPr>
        <p:sp>
          <p:nvSpPr>
            <p:cNvPr id="6794" name="Google Shape;6794;p91"/>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91"/>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91"/>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91"/>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91"/>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91"/>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91"/>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91"/>
          <p:cNvGrpSpPr/>
          <p:nvPr/>
        </p:nvGrpSpPr>
        <p:grpSpPr>
          <a:xfrm>
            <a:off x="-2613350" y="1931429"/>
            <a:ext cx="1660528" cy="3186505"/>
            <a:chOff x="447138" y="1476238"/>
            <a:chExt cx="1660528" cy="3186505"/>
          </a:xfrm>
        </p:grpSpPr>
        <p:sp>
          <p:nvSpPr>
            <p:cNvPr id="6802" name="Google Shape;6802;p91"/>
            <p:cNvSpPr/>
            <p:nvPr/>
          </p:nvSpPr>
          <p:spPr>
            <a:xfrm>
              <a:off x="447138" y="4445063"/>
              <a:ext cx="779507"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3" name="Google Shape;6803;p91"/>
            <p:cNvGrpSpPr/>
            <p:nvPr/>
          </p:nvGrpSpPr>
          <p:grpSpPr>
            <a:xfrm>
              <a:off x="598481" y="1476238"/>
              <a:ext cx="1509184" cy="3077666"/>
              <a:chOff x="3125925" y="1468150"/>
              <a:chExt cx="971036" cy="1980225"/>
            </a:xfrm>
          </p:grpSpPr>
          <p:sp>
            <p:nvSpPr>
              <p:cNvPr id="6804" name="Google Shape;6804;p91"/>
              <p:cNvSpPr/>
              <p:nvPr/>
            </p:nvSpPr>
            <p:spPr>
              <a:xfrm>
                <a:off x="3260275" y="1468150"/>
                <a:ext cx="608475" cy="1961550"/>
              </a:xfrm>
              <a:custGeom>
                <a:avLst/>
                <a:gdLst/>
                <a:ahLst/>
                <a:cxnLst/>
                <a:rect l="l" t="t" r="r" b="b"/>
                <a:pathLst>
                  <a:path w="24339" h="78462" extrusionOk="0">
                    <a:moveTo>
                      <a:pt x="12169" y="0"/>
                    </a:moveTo>
                    <a:cubicBezTo>
                      <a:pt x="5446" y="0"/>
                      <a:pt x="0" y="5519"/>
                      <a:pt x="121" y="12266"/>
                    </a:cubicBezTo>
                    <a:lnTo>
                      <a:pt x="121" y="78461"/>
                    </a:lnTo>
                    <a:lnTo>
                      <a:pt x="771" y="78461"/>
                    </a:lnTo>
                    <a:lnTo>
                      <a:pt x="771" y="12266"/>
                    </a:lnTo>
                    <a:cubicBezTo>
                      <a:pt x="675" y="5880"/>
                      <a:pt x="5808" y="675"/>
                      <a:pt x="12169" y="675"/>
                    </a:cubicBezTo>
                    <a:cubicBezTo>
                      <a:pt x="18555" y="675"/>
                      <a:pt x="23688" y="5880"/>
                      <a:pt x="23568" y="12266"/>
                    </a:cubicBezTo>
                    <a:lnTo>
                      <a:pt x="23568" y="13422"/>
                    </a:lnTo>
                    <a:lnTo>
                      <a:pt x="24242" y="13422"/>
                    </a:lnTo>
                    <a:lnTo>
                      <a:pt x="24242" y="12266"/>
                    </a:lnTo>
                    <a:cubicBezTo>
                      <a:pt x="24339" y="5519"/>
                      <a:pt x="18917" y="0"/>
                      <a:pt x="12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91"/>
              <p:cNvSpPr/>
              <p:nvPr/>
            </p:nvSpPr>
            <p:spPr>
              <a:xfrm>
                <a:off x="3614986" y="1800215"/>
                <a:ext cx="481975" cy="151850"/>
              </a:xfrm>
              <a:custGeom>
                <a:avLst/>
                <a:gdLst/>
                <a:ahLst/>
                <a:cxnLst/>
                <a:rect l="l" t="t" r="r" b="b"/>
                <a:pathLst>
                  <a:path w="19279" h="6074" extrusionOk="0">
                    <a:moveTo>
                      <a:pt x="9577" y="1"/>
                    </a:moveTo>
                    <a:cubicBezTo>
                      <a:pt x="5481" y="1"/>
                      <a:pt x="1751" y="2357"/>
                      <a:pt x="1" y="6074"/>
                    </a:cubicBezTo>
                    <a:lnTo>
                      <a:pt x="19279" y="6074"/>
                    </a:lnTo>
                    <a:cubicBezTo>
                      <a:pt x="17529" y="2357"/>
                      <a:pt x="13799" y="1"/>
                      <a:pt x="9702" y="1"/>
                    </a:cubicBezTo>
                    <a:cubicBezTo>
                      <a:pt x="9682" y="1"/>
                      <a:pt x="9661" y="1"/>
                      <a:pt x="9640" y="1"/>
                    </a:cubicBezTo>
                    <a:cubicBezTo>
                      <a:pt x="9619" y="1"/>
                      <a:pt x="9598" y="1"/>
                      <a:pt x="9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91"/>
              <p:cNvSpPr/>
              <p:nvPr/>
            </p:nvSpPr>
            <p:spPr>
              <a:xfrm>
                <a:off x="3125925" y="3410400"/>
                <a:ext cx="290400" cy="37975"/>
              </a:xfrm>
              <a:custGeom>
                <a:avLst/>
                <a:gdLst/>
                <a:ahLst/>
                <a:cxnLst/>
                <a:rect l="l" t="t" r="r" b="b"/>
                <a:pathLst>
                  <a:path w="11616" h="1519" extrusionOk="0">
                    <a:moveTo>
                      <a:pt x="0" y="0"/>
                    </a:moveTo>
                    <a:lnTo>
                      <a:pt x="0" y="1518"/>
                    </a:lnTo>
                    <a:lnTo>
                      <a:pt x="11615" y="1518"/>
                    </a:lnTo>
                    <a:lnTo>
                      <a:pt x="11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7" name="Google Shape;6807;p91"/>
          <p:cNvGrpSpPr/>
          <p:nvPr/>
        </p:nvGrpSpPr>
        <p:grpSpPr>
          <a:xfrm flipH="1">
            <a:off x="714958" y="648498"/>
            <a:ext cx="1392711" cy="537613"/>
            <a:chOff x="7246777" y="1909017"/>
            <a:chExt cx="1343148" cy="518481"/>
          </a:xfrm>
        </p:grpSpPr>
        <p:sp>
          <p:nvSpPr>
            <p:cNvPr id="6808" name="Google Shape;6808;p91"/>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91"/>
            <p:cNvSpPr/>
            <p:nvPr/>
          </p:nvSpPr>
          <p:spPr>
            <a:xfrm flipH="1">
              <a:off x="7502940" y="2383977"/>
              <a:ext cx="1086985" cy="43478"/>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91"/>
            <p:cNvSpPr/>
            <p:nvPr/>
          </p:nvSpPr>
          <p:spPr>
            <a:xfrm flipH="1">
              <a:off x="7246777" y="2384020"/>
              <a:ext cx="256184" cy="43478"/>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91"/>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91"/>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91"/>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91"/>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91"/>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91"/>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91"/>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91"/>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91"/>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91"/>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91"/>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91"/>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91"/>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91"/>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91"/>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91"/>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91"/>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91"/>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91"/>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91"/>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91"/>
          <p:cNvGrpSpPr/>
          <p:nvPr/>
        </p:nvGrpSpPr>
        <p:grpSpPr>
          <a:xfrm>
            <a:off x="8132064" y="2980052"/>
            <a:ext cx="1030215" cy="2137882"/>
            <a:chOff x="237400" y="852100"/>
            <a:chExt cx="1760750" cy="3653250"/>
          </a:xfrm>
        </p:grpSpPr>
        <p:sp>
          <p:nvSpPr>
            <p:cNvPr id="6832" name="Google Shape;6832;p91"/>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91"/>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91"/>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91"/>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91"/>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91"/>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91"/>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91"/>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91"/>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91"/>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91"/>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91"/>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91"/>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91"/>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91"/>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91"/>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91"/>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91"/>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91"/>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91"/>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91"/>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91"/>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91"/>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91"/>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91"/>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91"/>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91"/>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91"/>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91"/>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91"/>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91"/>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91"/>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91"/>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91"/>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91"/>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91"/>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91"/>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91"/>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91"/>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91"/>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91"/>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91"/>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6773;p91">
            <a:extLst>
              <a:ext uri="{FF2B5EF4-FFF2-40B4-BE49-F238E27FC236}">
                <a16:creationId xmlns:a16="http://schemas.microsoft.com/office/drawing/2014/main" id="{0B32593A-1291-54AB-B1FF-84200165AA3F}"/>
              </a:ext>
            </a:extLst>
          </p:cNvPr>
          <p:cNvSpPr txBox="1">
            <a:spLocks noGrp="1"/>
          </p:cNvSpPr>
          <p:nvPr>
            <p:ph type="title" idx="2"/>
          </p:nvPr>
        </p:nvSpPr>
        <p:spPr>
          <a:xfrm>
            <a:off x="2021217" y="1137068"/>
            <a:ext cx="5030242" cy="92956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Orange Education</a:t>
            </a:r>
            <a:endParaRPr sz="3600" dirty="0"/>
          </a:p>
        </p:txBody>
      </p:sp>
      <p:grpSp>
        <p:nvGrpSpPr>
          <p:cNvPr id="5011" name="Google Shape;5011;p74"/>
          <p:cNvGrpSpPr/>
          <p:nvPr/>
        </p:nvGrpSpPr>
        <p:grpSpPr>
          <a:xfrm>
            <a:off x="357346" y="3987181"/>
            <a:ext cx="2117287" cy="928537"/>
            <a:chOff x="598101" y="3880228"/>
            <a:chExt cx="2117287" cy="928537"/>
          </a:xfrm>
        </p:grpSpPr>
        <p:grpSp>
          <p:nvGrpSpPr>
            <p:cNvPr id="5012" name="Google Shape;5012;p74"/>
            <p:cNvGrpSpPr/>
            <p:nvPr/>
          </p:nvGrpSpPr>
          <p:grpSpPr>
            <a:xfrm>
              <a:off x="598101" y="3880228"/>
              <a:ext cx="1079326" cy="928537"/>
              <a:chOff x="717241" y="3868426"/>
              <a:chExt cx="1024515" cy="881299"/>
            </a:xfrm>
          </p:grpSpPr>
          <p:sp>
            <p:nvSpPr>
              <p:cNvPr id="5013" name="Google Shape;5013;p74"/>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4" name="Google Shape;5014;p74"/>
              <p:cNvGrpSpPr/>
              <p:nvPr/>
            </p:nvGrpSpPr>
            <p:grpSpPr>
              <a:xfrm rot="-120611">
                <a:off x="731136" y="3885658"/>
                <a:ext cx="996726" cy="809720"/>
                <a:chOff x="7760931" y="2997007"/>
                <a:chExt cx="1235411" cy="1003624"/>
              </a:xfrm>
            </p:grpSpPr>
            <p:sp>
              <p:nvSpPr>
                <p:cNvPr id="5015" name="Google Shape;5015;p74"/>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4"/>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4"/>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4"/>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4"/>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4"/>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4"/>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4"/>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4"/>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4"/>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5" name="Google Shape;5025;p74"/>
            <p:cNvGrpSpPr/>
            <p:nvPr/>
          </p:nvGrpSpPr>
          <p:grpSpPr>
            <a:xfrm>
              <a:off x="1838080" y="4197689"/>
              <a:ext cx="877308" cy="541806"/>
              <a:chOff x="1412143" y="4301302"/>
              <a:chExt cx="728117" cy="449631"/>
            </a:xfrm>
          </p:grpSpPr>
          <p:grpSp>
            <p:nvGrpSpPr>
              <p:cNvPr id="5026" name="Google Shape;5026;p74"/>
              <p:cNvGrpSpPr/>
              <p:nvPr/>
            </p:nvGrpSpPr>
            <p:grpSpPr>
              <a:xfrm>
                <a:off x="1412143" y="4492167"/>
                <a:ext cx="728117" cy="258767"/>
                <a:chOff x="1412143" y="4492167"/>
                <a:chExt cx="728117" cy="258767"/>
              </a:xfrm>
            </p:grpSpPr>
            <p:sp>
              <p:nvSpPr>
                <p:cNvPr id="5027" name="Google Shape;5027;p74"/>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8" name="Google Shape;5028;p74"/>
                <p:cNvGrpSpPr/>
                <p:nvPr/>
              </p:nvGrpSpPr>
              <p:grpSpPr>
                <a:xfrm>
                  <a:off x="1412143" y="4492167"/>
                  <a:ext cx="701246" cy="232678"/>
                  <a:chOff x="7138068" y="2592629"/>
                  <a:chExt cx="701246" cy="232678"/>
                </a:xfrm>
              </p:grpSpPr>
              <p:sp>
                <p:nvSpPr>
                  <p:cNvPr id="5029" name="Google Shape;5029;p74"/>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4"/>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4"/>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4"/>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4"/>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9" name="Google Shape;5039;p74"/>
              <p:cNvGrpSpPr/>
              <p:nvPr/>
            </p:nvGrpSpPr>
            <p:grpSpPr>
              <a:xfrm rot="-1436162">
                <a:off x="1652698" y="4359172"/>
                <a:ext cx="325222" cy="188484"/>
                <a:chOff x="3731575" y="1638525"/>
                <a:chExt cx="208350" cy="120750"/>
              </a:xfrm>
            </p:grpSpPr>
            <p:sp>
              <p:nvSpPr>
                <p:cNvPr id="5040" name="Google Shape;5040;p74"/>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 name="Rectangle 1">
            <a:extLst>
              <a:ext uri="{FF2B5EF4-FFF2-40B4-BE49-F238E27FC236}">
                <a16:creationId xmlns:a16="http://schemas.microsoft.com/office/drawing/2014/main" id="{F4BB9FFA-8C8F-ACB1-8D6C-FABB0C6E98BD}"/>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772"/>
                                        </p:tgtEl>
                                        <p:attrNameLst>
                                          <p:attrName>style.visibility</p:attrName>
                                        </p:attrNameLst>
                                      </p:cBhvr>
                                      <p:to>
                                        <p:strVal val="visible"/>
                                      </p:to>
                                    </p:set>
                                    <p:animEffect transition="in" filter="fade">
                                      <p:cBhvr>
                                        <p:cTn id="7" dur="1000"/>
                                        <p:tgtEl>
                                          <p:spTgt spid="6772"/>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793"/>
                                        </p:tgtEl>
                                        <p:attrNameLst>
                                          <p:attrName>style.visibility</p:attrName>
                                        </p:attrNameLst>
                                      </p:cBhvr>
                                      <p:to>
                                        <p:strVal val="visible"/>
                                      </p:to>
                                    </p:set>
                                    <p:animEffect transition="in" filter="fade">
                                      <p:cBhvr>
                                        <p:cTn id="11" dur="1000"/>
                                        <p:tgtEl>
                                          <p:spTgt spid="679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831"/>
                                        </p:tgtEl>
                                        <p:attrNameLst>
                                          <p:attrName>style.visibility</p:attrName>
                                        </p:attrNameLst>
                                      </p:cBhvr>
                                      <p:to>
                                        <p:strVal val="visible"/>
                                      </p:to>
                                    </p:set>
                                    <p:animEffect transition="in" filter="fade">
                                      <p:cBhvr>
                                        <p:cTn id="15" dur="1000"/>
                                        <p:tgtEl>
                                          <p:spTgt spid="6831"/>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811">
          <a:extLst>
            <a:ext uri="{FF2B5EF4-FFF2-40B4-BE49-F238E27FC236}">
              <a16:creationId xmlns:a16="http://schemas.microsoft.com/office/drawing/2014/main" id="{7F0BAFF4-8645-2E64-F71B-F22134219243}"/>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9305AC70-F0E3-70AA-FF91-329ED36040A8}"/>
              </a:ext>
            </a:extLst>
          </p:cNvPr>
          <p:cNvSpPr txBox="1"/>
          <p:nvPr/>
        </p:nvSpPr>
        <p:spPr>
          <a:xfrm>
            <a:off x="73134" y="827292"/>
            <a:ext cx="2142317" cy="45906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algn="ctr">
              <a:defRPr sz="1600" b="1">
                <a:solidFill>
                  <a:srgbClr val="7030A0"/>
                </a:solidFill>
                <a:latin typeface="Amasis MT Pro Black" panose="02040A040500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dirty="0" err="1">
                <a:latin typeface="Times New Roman" panose="02020603050405020304" pitchFamily="18" charset="0"/>
                <a:cs typeface="Times New Roman" panose="02020603050405020304" pitchFamily="18" charset="0"/>
              </a:rPr>
              <a:t>Prasar</a:t>
            </a:r>
            <a:r>
              <a:rPr lang="en-US" dirty="0">
                <a:latin typeface="Times New Roman" panose="02020603050405020304" pitchFamily="18" charset="0"/>
                <a:cs typeface="Times New Roman" panose="02020603050405020304" pitchFamily="18" charset="0"/>
              </a:rPr>
              <a:t> (Expansion)</a:t>
            </a:r>
            <a:endParaRPr lang="en-IN" dirty="0">
              <a:latin typeface="Times New Roman" panose="02020603050405020304" pitchFamily="18" charset="0"/>
              <a:cs typeface="Times New Roman" panose="02020603050405020304" pitchFamily="18" charset="0"/>
            </a:endParaRPr>
          </a:p>
        </p:txBody>
      </p:sp>
      <p:pic>
        <p:nvPicPr>
          <p:cNvPr id="9" name="Picture 8" descr="A black graduation cap and orange text&#10;&#10;Description automatically generated">
            <a:extLst>
              <a:ext uri="{FF2B5EF4-FFF2-40B4-BE49-F238E27FC236}">
                <a16:creationId xmlns:a16="http://schemas.microsoft.com/office/drawing/2014/main" id="{78260A48-B955-D8E2-008B-1CBC65B1ED06}"/>
              </a:ext>
            </a:extLst>
          </p:cNvPr>
          <p:cNvPicPr>
            <a:picLocks noChangeAspect="1"/>
          </p:cNvPicPr>
          <p:nvPr/>
        </p:nvPicPr>
        <p:blipFill>
          <a:blip r:embed="rId3" cstate="print">
            <a:clrChange>
              <a:clrFrom>
                <a:srgbClr val="F8F8F8"/>
              </a:clrFrom>
              <a:clrTo>
                <a:srgbClr val="F8F8F8">
                  <a:alpha val="0"/>
                </a:srgbClr>
              </a:clrTo>
            </a:clrChange>
            <a:extLst>
              <a:ext uri="{28A0092B-C50C-407E-A947-70E740481C1C}">
                <a14:useLocalDpi xmlns:a14="http://schemas.microsoft.com/office/drawing/2010/main" val="0"/>
              </a:ext>
            </a:extLst>
          </a:blip>
          <a:stretch>
            <a:fillRect/>
          </a:stretch>
        </p:blipFill>
        <p:spPr>
          <a:xfrm>
            <a:off x="180926" y="155947"/>
            <a:ext cx="814325" cy="334910"/>
          </a:xfrm>
          <a:prstGeom prst="rect">
            <a:avLst/>
          </a:prstGeom>
        </p:spPr>
      </p:pic>
      <p:sp>
        <p:nvSpPr>
          <p:cNvPr id="10" name="Rectangle 9">
            <a:extLst>
              <a:ext uri="{FF2B5EF4-FFF2-40B4-BE49-F238E27FC236}">
                <a16:creationId xmlns:a16="http://schemas.microsoft.com/office/drawing/2014/main" id="{6D541DD0-09F9-FE88-D89E-C1699BF81737}"/>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grpSp>
        <p:nvGrpSpPr>
          <p:cNvPr id="15" name="Group 14">
            <a:extLst>
              <a:ext uri="{FF2B5EF4-FFF2-40B4-BE49-F238E27FC236}">
                <a16:creationId xmlns:a16="http://schemas.microsoft.com/office/drawing/2014/main" id="{D9C94650-409F-49AC-D0D7-98877D957F70}"/>
              </a:ext>
            </a:extLst>
          </p:cNvPr>
          <p:cNvGrpSpPr/>
          <p:nvPr/>
        </p:nvGrpSpPr>
        <p:grpSpPr>
          <a:xfrm>
            <a:off x="991270" y="17196"/>
            <a:ext cx="7161460" cy="617840"/>
            <a:chOff x="-169931" y="0"/>
            <a:chExt cx="10528713" cy="1164590"/>
          </a:xfrm>
        </p:grpSpPr>
        <p:sp>
          <p:nvSpPr>
            <p:cNvPr id="16" name="object 56">
              <a:extLst>
                <a:ext uri="{FF2B5EF4-FFF2-40B4-BE49-F238E27FC236}">
                  <a16:creationId xmlns:a16="http://schemas.microsoft.com/office/drawing/2014/main" id="{0C95B191-F762-5636-11F0-2AF466A466AE}"/>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17" name="object 57">
              <a:extLst>
                <a:ext uri="{FF2B5EF4-FFF2-40B4-BE49-F238E27FC236}">
                  <a16:creationId xmlns:a16="http://schemas.microsoft.com/office/drawing/2014/main" id="{34A0079D-015A-9799-3A56-8AE0EF3FE51D}"/>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Aligned with </a:t>
              </a:r>
              <a:r>
                <a:rPr lang="en-IN" sz="2800" b="1" spc="58" dirty="0">
                  <a:solidFill>
                    <a:schemeClr val="bg1"/>
                  </a:solidFill>
                  <a:latin typeface="Times New Roman" panose="02020603050405020304" pitchFamily="18" charset="0"/>
                  <a:cs typeface="Times New Roman" panose="02020603050405020304" pitchFamily="18" charset="0"/>
                </a:rPr>
                <a:t>NCF 2023</a:t>
              </a:r>
              <a:endParaRPr sz="2800" dirty="0">
                <a:solidFill>
                  <a:schemeClr val="bg1"/>
                </a:solidFill>
                <a:latin typeface="Times New Roman" panose="02020603050405020304" pitchFamily="18" charset="0"/>
                <a:cs typeface="Times New Roman" panose="02020603050405020304" pitchFamily="18" charset="0"/>
              </a:endParaRPr>
            </a:p>
          </p:txBody>
        </p:sp>
      </p:grpSp>
      <p:pic>
        <p:nvPicPr>
          <p:cNvPr id="4" name="Picture 3">
            <a:extLst>
              <a:ext uri="{FF2B5EF4-FFF2-40B4-BE49-F238E27FC236}">
                <a16:creationId xmlns:a16="http://schemas.microsoft.com/office/drawing/2014/main" id="{5FF39DA2-DC54-49EA-B00C-0E1B338D43C8}"/>
              </a:ext>
            </a:extLst>
          </p:cNvPr>
          <p:cNvPicPr>
            <a:picLocks noChangeAspect="1"/>
          </p:cNvPicPr>
          <p:nvPr/>
        </p:nvPicPr>
        <p:blipFill>
          <a:blip r:embed="rId4"/>
          <a:stretch>
            <a:fillRect/>
          </a:stretch>
        </p:blipFill>
        <p:spPr>
          <a:xfrm>
            <a:off x="2215451" y="1365500"/>
            <a:ext cx="4976618" cy="3217028"/>
          </a:xfrm>
          <a:prstGeom prst="rect">
            <a:avLst/>
          </a:prstGeom>
          <a:ln w="28575">
            <a:solidFill>
              <a:srgbClr val="871A74"/>
            </a:solidFill>
            <a:prstDash val="sysDash"/>
          </a:ln>
        </p:spPr>
      </p:pic>
    </p:spTree>
    <p:extLst>
      <p:ext uri="{BB962C8B-B14F-4D97-AF65-F5344CB8AC3E}">
        <p14:creationId xmlns:p14="http://schemas.microsoft.com/office/powerpoint/2010/main" val="31089166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234">
          <a:extLst>
            <a:ext uri="{FF2B5EF4-FFF2-40B4-BE49-F238E27FC236}">
              <a16:creationId xmlns:a16="http://schemas.microsoft.com/office/drawing/2014/main" id="{E1A9B72C-7BE5-EF19-BD36-E1DC5C7690A2}"/>
            </a:ext>
          </a:extLst>
        </p:cNvPr>
        <p:cNvGrpSpPr/>
        <p:nvPr/>
      </p:nvGrpSpPr>
      <p:grpSpPr>
        <a:xfrm>
          <a:off x="0" y="0"/>
          <a:ext cx="0" cy="0"/>
          <a:chOff x="0" y="0"/>
          <a:chExt cx="0" cy="0"/>
        </a:xfrm>
      </p:grpSpPr>
      <p:sp>
        <p:nvSpPr>
          <p:cNvPr id="14" name="Google Shape;8249;p108">
            <a:extLst>
              <a:ext uri="{FF2B5EF4-FFF2-40B4-BE49-F238E27FC236}">
                <a16:creationId xmlns:a16="http://schemas.microsoft.com/office/drawing/2014/main" id="{7D974F02-BDBC-F5D9-F43E-FE5A6C4A101A}"/>
              </a:ext>
            </a:extLst>
          </p:cNvPr>
          <p:cNvSpPr/>
          <p:nvPr/>
        </p:nvSpPr>
        <p:spPr>
          <a:xfrm>
            <a:off x="1353338" y="3082420"/>
            <a:ext cx="285689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sz="2000">
              <a:solidFill>
                <a:schemeClr val="bg2">
                  <a:lumMod val="50000"/>
                </a:schemeClr>
              </a:solidFill>
              <a:latin typeface="Times New Roman" panose="02020603050405020304" pitchFamily="18" charset="0"/>
              <a:cs typeface="Times New Roman" panose="02020603050405020304" pitchFamily="18" charset="0"/>
            </a:endParaRPr>
          </a:p>
        </p:txBody>
      </p:sp>
      <p:sp>
        <p:nvSpPr>
          <p:cNvPr id="13" name="Google Shape;8249;p108">
            <a:extLst>
              <a:ext uri="{FF2B5EF4-FFF2-40B4-BE49-F238E27FC236}">
                <a16:creationId xmlns:a16="http://schemas.microsoft.com/office/drawing/2014/main" id="{D4B83376-A5D1-E6DF-D96C-43EECE82AD1B}"/>
              </a:ext>
            </a:extLst>
          </p:cNvPr>
          <p:cNvSpPr/>
          <p:nvPr/>
        </p:nvSpPr>
        <p:spPr>
          <a:xfrm>
            <a:off x="5323758" y="3086590"/>
            <a:ext cx="289427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2" name="Google Shape;8249;p108">
            <a:extLst>
              <a:ext uri="{FF2B5EF4-FFF2-40B4-BE49-F238E27FC236}">
                <a16:creationId xmlns:a16="http://schemas.microsoft.com/office/drawing/2014/main" id="{A247C301-BF57-6E61-C589-715914E84210}"/>
              </a:ext>
            </a:extLst>
          </p:cNvPr>
          <p:cNvSpPr/>
          <p:nvPr/>
        </p:nvSpPr>
        <p:spPr>
          <a:xfrm>
            <a:off x="1036606" y="2322415"/>
            <a:ext cx="285689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sz="2000">
              <a:solidFill>
                <a:schemeClr val="bg2">
                  <a:lumMod val="50000"/>
                </a:schemeClr>
              </a:solidFill>
              <a:latin typeface="Times New Roman" panose="02020603050405020304" pitchFamily="18" charset="0"/>
              <a:cs typeface="Times New Roman" panose="02020603050405020304" pitchFamily="18" charset="0"/>
            </a:endParaRPr>
          </a:p>
        </p:txBody>
      </p:sp>
      <p:sp>
        <p:nvSpPr>
          <p:cNvPr id="8249" name="Google Shape;8249;p108">
            <a:extLst>
              <a:ext uri="{FF2B5EF4-FFF2-40B4-BE49-F238E27FC236}">
                <a16:creationId xmlns:a16="http://schemas.microsoft.com/office/drawing/2014/main" id="{9D07A7B0-BEF4-447E-EE94-A14AF749CB10}"/>
              </a:ext>
            </a:extLst>
          </p:cNvPr>
          <p:cNvSpPr/>
          <p:nvPr/>
        </p:nvSpPr>
        <p:spPr>
          <a:xfrm>
            <a:off x="4948430" y="2355397"/>
            <a:ext cx="289427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sz="2000">
              <a:solidFill>
                <a:schemeClr val="bg2">
                  <a:lumMod val="50000"/>
                </a:schemeClr>
              </a:solidFill>
              <a:latin typeface="Times New Roman" panose="02020603050405020304" pitchFamily="18" charset="0"/>
              <a:cs typeface="Times New Roman" panose="02020603050405020304" pitchFamily="18" charset="0"/>
            </a:endParaRPr>
          </a:p>
        </p:txBody>
      </p:sp>
      <p:sp>
        <p:nvSpPr>
          <p:cNvPr id="8251" name="Google Shape;8251;p108">
            <a:extLst>
              <a:ext uri="{FF2B5EF4-FFF2-40B4-BE49-F238E27FC236}">
                <a16:creationId xmlns:a16="http://schemas.microsoft.com/office/drawing/2014/main" id="{6A83C543-2A45-B310-2B58-68C133FD392A}"/>
              </a:ext>
            </a:extLst>
          </p:cNvPr>
          <p:cNvSpPr/>
          <p:nvPr/>
        </p:nvSpPr>
        <p:spPr>
          <a:xfrm>
            <a:off x="4676217" y="1562410"/>
            <a:ext cx="2802157"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dk1"/>
              </a:solidFill>
            </a:endParaRPr>
          </a:p>
        </p:txBody>
      </p:sp>
      <p:sp>
        <p:nvSpPr>
          <p:cNvPr id="8256" name="Google Shape;8256;p108">
            <a:extLst>
              <a:ext uri="{FF2B5EF4-FFF2-40B4-BE49-F238E27FC236}">
                <a16:creationId xmlns:a16="http://schemas.microsoft.com/office/drawing/2014/main" id="{54B91BC9-5D18-84CD-33A1-3F621FC67963}"/>
              </a:ext>
            </a:extLst>
          </p:cNvPr>
          <p:cNvSpPr txBox="1">
            <a:spLocks noGrp="1"/>
          </p:cNvSpPr>
          <p:nvPr>
            <p:ph type="subTitle" idx="4"/>
          </p:nvPr>
        </p:nvSpPr>
        <p:spPr>
          <a:xfrm>
            <a:off x="1171023" y="2362465"/>
            <a:ext cx="2652635" cy="305400"/>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r>
              <a:rPr lang="en-GB" sz="2000" dirty="0">
                <a:solidFill>
                  <a:schemeClr val="bg2">
                    <a:lumMod val="50000"/>
                  </a:schemeClr>
                </a:solidFill>
                <a:latin typeface="Times New Roman" panose="02020603050405020304" pitchFamily="18" charset="0"/>
                <a:cs typeface="Times New Roman" panose="02020603050405020304" pitchFamily="18" charset="0"/>
              </a:rPr>
              <a:t>Custom Writing Space</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8257" name="Google Shape;8257;p108">
            <a:extLst>
              <a:ext uri="{FF2B5EF4-FFF2-40B4-BE49-F238E27FC236}">
                <a16:creationId xmlns:a16="http://schemas.microsoft.com/office/drawing/2014/main" id="{3ABC1F9B-75FE-9241-10AC-7035D8B8344B}"/>
              </a:ext>
            </a:extLst>
          </p:cNvPr>
          <p:cNvSpPr txBox="1">
            <a:spLocks noGrp="1"/>
          </p:cNvSpPr>
          <p:nvPr>
            <p:ph type="subTitle" idx="5"/>
          </p:nvPr>
        </p:nvSpPr>
        <p:spPr>
          <a:xfrm>
            <a:off x="1391439" y="3106840"/>
            <a:ext cx="2743094" cy="305400"/>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a:r>
              <a:rPr lang="en-GB" sz="2000" dirty="0">
                <a:solidFill>
                  <a:schemeClr val="bg2">
                    <a:lumMod val="50000"/>
                  </a:schemeClr>
                </a:solidFill>
                <a:latin typeface="Times New Roman" panose="02020603050405020304" pitchFamily="18" charset="0"/>
                <a:cs typeface="Times New Roman" panose="02020603050405020304" pitchFamily="18" charset="0"/>
              </a:rPr>
              <a:t>HD Large Screenshots</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8261" name="Google Shape;8261;p108">
            <a:extLst>
              <a:ext uri="{FF2B5EF4-FFF2-40B4-BE49-F238E27FC236}">
                <a16:creationId xmlns:a16="http://schemas.microsoft.com/office/drawing/2014/main" id="{9C210001-2DA2-ADB3-BFC2-D8589DEC63DF}"/>
              </a:ext>
            </a:extLst>
          </p:cNvPr>
          <p:cNvSpPr txBox="1">
            <a:spLocks noGrp="1"/>
          </p:cNvSpPr>
          <p:nvPr>
            <p:ph type="subTitle" idx="9"/>
          </p:nvPr>
        </p:nvSpPr>
        <p:spPr>
          <a:xfrm>
            <a:off x="4561099" y="1580057"/>
            <a:ext cx="2772495" cy="350206"/>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a:r>
              <a:rPr lang="en-GB" sz="2000" dirty="0">
                <a:solidFill>
                  <a:schemeClr val="bg2">
                    <a:lumMod val="50000"/>
                  </a:schemeClr>
                </a:solidFill>
                <a:latin typeface="Times New Roman" panose="02020603050405020304" pitchFamily="18" charset="0"/>
                <a:cs typeface="Times New Roman" panose="02020603050405020304" pitchFamily="18" charset="0"/>
              </a:rPr>
              <a:t>CBQ</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8262" name="Google Shape;8262;p108">
            <a:extLst>
              <a:ext uri="{FF2B5EF4-FFF2-40B4-BE49-F238E27FC236}">
                <a16:creationId xmlns:a16="http://schemas.microsoft.com/office/drawing/2014/main" id="{3C97DEB5-8E07-D1C4-CDDD-77A14E90C0F4}"/>
              </a:ext>
            </a:extLst>
          </p:cNvPr>
          <p:cNvSpPr txBox="1">
            <a:spLocks noGrp="1"/>
          </p:cNvSpPr>
          <p:nvPr>
            <p:ph type="subTitle" idx="13"/>
          </p:nvPr>
        </p:nvSpPr>
        <p:spPr>
          <a:xfrm>
            <a:off x="4946516" y="2366058"/>
            <a:ext cx="2668812" cy="305400"/>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a:r>
              <a:rPr lang="en-GB" sz="2000" dirty="0">
                <a:solidFill>
                  <a:schemeClr val="bg2">
                    <a:lumMod val="50000"/>
                  </a:schemeClr>
                </a:solidFill>
                <a:latin typeface="Times New Roman" panose="02020603050405020304" pitchFamily="18" charset="0"/>
                <a:cs typeface="Times New Roman" panose="02020603050405020304" pitchFamily="18" charset="0"/>
              </a:rPr>
              <a:t>QR on CBQ</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4" name="Google Shape;8252;p108">
            <a:extLst>
              <a:ext uri="{FF2B5EF4-FFF2-40B4-BE49-F238E27FC236}">
                <a16:creationId xmlns:a16="http://schemas.microsoft.com/office/drawing/2014/main" id="{68A5FA1E-8D07-308E-DB7C-026EC227215F}"/>
              </a:ext>
            </a:extLst>
          </p:cNvPr>
          <p:cNvSpPr txBox="1">
            <a:spLocks/>
          </p:cNvSpPr>
          <p:nvPr/>
        </p:nvSpPr>
        <p:spPr>
          <a:xfrm>
            <a:off x="5285659" y="3050531"/>
            <a:ext cx="3008724" cy="401957"/>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400"/>
              <a:buFont typeface="Balsamiq Sans"/>
              <a:buNone/>
              <a:defRPr sz="1800" b="1" i="0" u="none" strike="noStrike" cap="none">
                <a:solidFill>
                  <a:schemeClr val="lt1"/>
                </a:solidFill>
                <a:latin typeface="Balsamiq Sans"/>
                <a:ea typeface="Balsamiq Sans"/>
                <a:cs typeface="Balsamiq Sans"/>
                <a:sym typeface="Balsamiq Sans"/>
              </a:defRPr>
            </a:lvl1pPr>
            <a:lvl2pPr marL="914400" marR="0" lvl="1"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2pPr>
            <a:lvl3pPr marL="1371600" marR="0" lvl="2"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3pPr>
            <a:lvl4pPr marL="1828800" marR="0" lvl="3"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4pPr>
            <a:lvl5pPr marL="2286000" marR="0" lvl="4"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5pPr>
            <a:lvl6pPr marL="2743200" marR="0" lvl="5"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6pPr>
            <a:lvl7pPr marL="3200400" marR="0" lvl="6"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7pPr>
            <a:lvl8pPr marL="3657600" marR="0" lvl="7"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8pPr>
            <a:lvl9pPr marL="4114800" marR="0" lvl="8"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9pPr>
          </a:lstStyle>
          <a:p>
            <a:pPr marL="0" indent="0" algn="ctr"/>
            <a:r>
              <a:rPr lang="en-IN" sz="2000" dirty="0">
                <a:solidFill>
                  <a:schemeClr val="bg2">
                    <a:lumMod val="50000"/>
                  </a:schemeClr>
                </a:solidFill>
                <a:latin typeface="Times New Roman" panose="02020603050405020304" pitchFamily="18" charset="0"/>
                <a:cs typeface="Times New Roman" panose="02020603050405020304" pitchFamily="18" charset="0"/>
              </a:rPr>
              <a:t>Project Related Exercises</a:t>
            </a:r>
          </a:p>
        </p:txBody>
      </p:sp>
      <p:grpSp>
        <p:nvGrpSpPr>
          <p:cNvPr id="6" name="Group 5">
            <a:extLst>
              <a:ext uri="{FF2B5EF4-FFF2-40B4-BE49-F238E27FC236}">
                <a16:creationId xmlns:a16="http://schemas.microsoft.com/office/drawing/2014/main" id="{6807E5F1-E2CB-A5FC-BD58-9F2FFF769303}"/>
              </a:ext>
            </a:extLst>
          </p:cNvPr>
          <p:cNvGrpSpPr/>
          <p:nvPr/>
        </p:nvGrpSpPr>
        <p:grpSpPr>
          <a:xfrm>
            <a:off x="991270" y="17196"/>
            <a:ext cx="7161460" cy="617840"/>
            <a:chOff x="-169931" y="0"/>
            <a:chExt cx="10528713" cy="1164590"/>
          </a:xfrm>
        </p:grpSpPr>
        <p:sp>
          <p:nvSpPr>
            <p:cNvPr id="9" name="object 56">
              <a:extLst>
                <a:ext uri="{FF2B5EF4-FFF2-40B4-BE49-F238E27FC236}">
                  <a16:creationId xmlns:a16="http://schemas.microsoft.com/office/drawing/2014/main" id="{5F9947BC-9B70-CDDC-291E-65DECA1EFC9E}"/>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10" name="object 57">
              <a:extLst>
                <a:ext uri="{FF2B5EF4-FFF2-40B4-BE49-F238E27FC236}">
                  <a16:creationId xmlns:a16="http://schemas.microsoft.com/office/drawing/2014/main" id="{9CD8C974-5135-D3EE-DCC1-165FE3D584E2}"/>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Touchpad Plus V2.2 – Core Features</a:t>
              </a:r>
              <a:endParaRPr lang="en-IN" sz="2800" dirty="0">
                <a:solidFill>
                  <a:schemeClr val="bg1"/>
                </a:solidFill>
                <a:latin typeface="Times New Roman" panose="02020603050405020304" pitchFamily="18" charset="0"/>
                <a:cs typeface="Times New Roman" panose="02020603050405020304" pitchFamily="18" charset="0"/>
              </a:endParaRPr>
            </a:p>
          </p:txBody>
        </p:sp>
      </p:grpSp>
      <p:grpSp>
        <p:nvGrpSpPr>
          <p:cNvPr id="36" name="Group 35">
            <a:extLst>
              <a:ext uri="{FF2B5EF4-FFF2-40B4-BE49-F238E27FC236}">
                <a16:creationId xmlns:a16="http://schemas.microsoft.com/office/drawing/2014/main" id="{FEF2FD24-C716-78BA-D595-ED45F5C10387}"/>
              </a:ext>
            </a:extLst>
          </p:cNvPr>
          <p:cNvGrpSpPr/>
          <p:nvPr/>
        </p:nvGrpSpPr>
        <p:grpSpPr>
          <a:xfrm>
            <a:off x="760302" y="1562410"/>
            <a:ext cx="2858400" cy="385500"/>
            <a:chOff x="565310" y="1204248"/>
            <a:chExt cx="2765967" cy="385500"/>
          </a:xfrm>
          <a:scene3d>
            <a:camera prst="orthographicFront">
              <a:rot lat="0" lon="0" rev="0"/>
            </a:camera>
            <a:lightRig rig="contrasting" dir="t">
              <a:rot lat="0" lon="0" rev="1500000"/>
            </a:lightRig>
          </a:scene3d>
        </p:grpSpPr>
        <p:sp>
          <p:nvSpPr>
            <p:cNvPr id="11" name="Google Shape;8251;p108">
              <a:extLst>
                <a:ext uri="{FF2B5EF4-FFF2-40B4-BE49-F238E27FC236}">
                  <a16:creationId xmlns:a16="http://schemas.microsoft.com/office/drawing/2014/main" id="{38A2A00B-1F47-9CFA-9C46-DDD46D9A2F9E}"/>
                </a:ext>
              </a:extLst>
            </p:cNvPr>
            <p:cNvSpPr/>
            <p:nvPr/>
          </p:nvSpPr>
          <p:spPr>
            <a:xfrm>
              <a:off x="565310" y="1204248"/>
              <a:ext cx="2765967"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8" name="Google Shape;8261;p108">
              <a:extLst>
                <a:ext uri="{FF2B5EF4-FFF2-40B4-BE49-F238E27FC236}">
                  <a16:creationId xmlns:a16="http://schemas.microsoft.com/office/drawing/2014/main" id="{D7331369-5033-F0C4-980F-77BD9D7B7F09}"/>
                </a:ext>
              </a:extLst>
            </p:cNvPr>
            <p:cNvSpPr txBox="1">
              <a:spLocks/>
            </p:cNvSpPr>
            <p:nvPr/>
          </p:nvSpPr>
          <p:spPr>
            <a:xfrm>
              <a:off x="819349" y="1248680"/>
              <a:ext cx="2135360" cy="296815"/>
            </a:xfrm>
            <a:prstGeom prst="rect">
              <a:avLst/>
            </a:prstGeom>
            <a:noFill/>
            <a:ln>
              <a:noFill/>
            </a:ln>
            <a:effectLst>
              <a:outerShdw blurRad="149987" dist="250190" dir="8460000" algn="ctr">
                <a:srgbClr val="000000">
                  <a:alpha val="28000"/>
                </a:srgbClr>
              </a:outerShdw>
            </a:effectLst>
            <a:sp3d prstMaterial="metal">
              <a:bevelT w="88900" h="88900"/>
            </a:sp3d>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400"/>
                <a:buFont typeface="Balsamiq Sans"/>
                <a:buNone/>
                <a:defRPr sz="1800" b="1" i="0" u="none" strike="noStrike" cap="none">
                  <a:solidFill>
                    <a:schemeClr val="lt1"/>
                  </a:solidFill>
                  <a:latin typeface="Balsamiq Sans"/>
                  <a:ea typeface="Balsamiq Sans"/>
                  <a:cs typeface="Balsamiq Sans"/>
                  <a:sym typeface="Balsamiq Sans"/>
                </a:defRPr>
              </a:lvl1pPr>
              <a:lvl2pPr marL="914400" marR="0" lvl="1"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2pPr>
              <a:lvl3pPr marL="1371600" marR="0" lvl="2"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3pPr>
              <a:lvl4pPr marL="1828800" marR="0" lvl="3"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4pPr>
              <a:lvl5pPr marL="2286000" marR="0" lvl="4"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5pPr>
              <a:lvl6pPr marL="2743200" marR="0" lvl="5"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6pPr>
              <a:lvl7pPr marL="3200400" marR="0" lvl="6"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7pPr>
              <a:lvl8pPr marL="3657600" marR="0" lvl="7"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8pPr>
              <a:lvl9pPr marL="4114800" marR="0" lvl="8"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9pPr>
            </a:lstStyle>
            <a:p>
              <a:pPr marL="0" indent="0" algn="ctr"/>
              <a:r>
                <a:rPr lang="en-IN" sz="2000" dirty="0">
                  <a:solidFill>
                    <a:schemeClr val="tx1"/>
                  </a:solidFill>
                  <a:latin typeface="Times New Roman" panose="02020603050405020304" pitchFamily="18" charset="0"/>
                  <a:cs typeface="Times New Roman" panose="02020603050405020304" pitchFamily="18" charset="0"/>
                </a:rPr>
                <a:t>AI from Grade 1</a:t>
              </a:r>
            </a:p>
          </p:txBody>
        </p:sp>
      </p:grpSp>
      <p:sp>
        <p:nvSpPr>
          <p:cNvPr id="17" name="Rectangle 16">
            <a:extLst>
              <a:ext uri="{FF2B5EF4-FFF2-40B4-BE49-F238E27FC236}">
                <a16:creationId xmlns:a16="http://schemas.microsoft.com/office/drawing/2014/main" id="{A706E48B-07CF-DA8E-B93C-B5DD15B607D0}"/>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
        <p:nvSpPr>
          <p:cNvPr id="3" name="Google Shape;8263;p108">
            <a:extLst>
              <a:ext uri="{FF2B5EF4-FFF2-40B4-BE49-F238E27FC236}">
                <a16:creationId xmlns:a16="http://schemas.microsoft.com/office/drawing/2014/main" id="{47D3EB67-DB61-C84C-D355-A3E68B4FAC2F}"/>
              </a:ext>
            </a:extLst>
          </p:cNvPr>
          <p:cNvSpPr txBox="1">
            <a:spLocks/>
          </p:cNvSpPr>
          <p:nvPr/>
        </p:nvSpPr>
        <p:spPr>
          <a:xfrm>
            <a:off x="1873405" y="4046045"/>
            <a:ext cx="2776854" cy="4741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400"/>
              <a:buFont typeface="Balsamiq Sans"/>
              <a:buNone/>
              <a:defRPr sz="1800" b="1" i="0" u="none" strike="noStrike" cap="none">
                <a:solidFill>
                  <a:schemeClr val="lt1"/>
                </a:solidFill>
                <a:latin typeface="Balsamiq Sans"/>
                <a:ea typeface="Balsamiq Sans"/>
                <a:cs typeface="Balsamiq Sans"/>
                <a:sym typeface="Balsamiq Sans"/>
              </a:defRPr>
            </a:lvl1pPr>
            <a:lvl2pPr marL="914400" marR="0" lvl="1"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2pPr>
            <a:lvl3pPr marL="1371600" marR="0" lvl="2"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3pPr>
            <a:lvl4pPr marL="1828800" marR="0" lvl="3"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4pPr>
            <a:lvl5pPr marL="2286000" marR="0" lvl="4"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5pPr>
            <a:lvl6pPr marL="2743200" marR="0" lvl="5"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6pPr>
            <a:lvl7pPr marL="3200400" marR="0" lvl="6"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7pPr>
            <a:lvl8pPr marL="3657600" marR="0" lvl="7"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8pPr>
            <a:lvl9pPr marL="4114800" marR="0" lvl="8"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9pPr>
          </a:lstStyle>
          <a:p>
            <a:pPr marL="0" indent="0" algn="ctr"/>
            <a:endParaRPr lang="en-US"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18" name="Google Shape;8261;p108">
            <a:extLst>
              <a:ext uri="{FF2B5EF4-FFF2-40B4-BE49-F238E27FC236}">
                <a16:creationId xmlns:a16="http://schemas.microsoft.com/office/drawing/2014/main" id="{7B731737-3394-2128-B2F7-DFAFC857080E}"/>
              </a:ext>
            </a:extLst>
          </p:cNvPr>
          <p:cNvSpPr txBox="1">
            <a:spLocks/>
          </p:cNvSpPr>
          <p:nvPr/>
        </p:nvSpPr>
        <p:spPr>
          <a:xfrm>
            <a:off x="6056622" y="4085623"/>
            <a:ext cx="2552430" cy="3460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400"/>
              <a:buFont typeface="Balsamiq Sans"/>
              <a:buNone/>
              <a:defRPr sz="1800" b="1" i="0" u="none" strike="noStrike" cap="none">
                <a:solidFill>
                  <a:schemeClr val="lt1"/>
                </a:solidFill>
                <a:latin typeface="Balsamiq Sans"/>
                <a:ea typeface="Balsamiq Sans"/>
                <a:cs typeface="Balsamiq Sans"/>
                <a:sym typeface="Balsamiq Sans"/>
              </a:defRPr>
            </a:lvl1pPr>
            <a:lvl2pPr marL="914400" marR="0" lvl="1"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2pPr>
            <a:lvl3pPr marL="1371600" marR="0" lvl="2"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3pPr>
            <a:lvl4pPr marL="1828800" marR="0" lvl="3"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4pPr>
            <a:lvl5pPr marL="2286000" marR="0" lvl="4"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5pPr>
            <a:lvl6pPr marL="2743200" marR="0" lvl="5"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6pPr>
            <a:lvl7pPr marL="3200400" marR="0" lvl="6"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7pPr>
            <a:lvl8pPr marL="3657600" marR="0" lvl="7"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8pPr>
            <a:lvl9pPr marL="4114800" marR="0" lvl="8"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9pPr>
          </a:lstStyle>
          <a:p>
            <a:pPr marL="0" indent="0" algn="ctr"/>
            <a:endParaRPr lang="en-IN" sz="2000" dirty="0">
              <a:solidFill>
                <a:schemeClr val="bg2">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82129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34">
          <a:extLst>
            <a:ext uri="{FF2B5EF4-FFF2-40B4-BE49-F238E27FC236}">
              <a16:creationId xmlns:a16="http://schemas.microsoft.com/office/drawing/2014/main" id="{E1A9B72C-7BE5-EF19-BD36-E1DC5C7690A2}"/>
            </a:ext>
          </a:extLst>
        </p:cNvPr>
        <p:cNvGrpSpPr/>
        <p:nvPr/>
      </p:nvGrpSpPr>
      <p:grpSpPr>
        <a:xfrm>
          <a:off x="0" y="0"/>
          <a:ext cx="0" cy="0"/>
          <a:chOff x="0" y="0"/>
          <a:chExt cx="0" cy="0"/>
        </a:xfrm>
      </p:grpSpPr>
      <p:sp>
        <p:nvSpPr>
          <p:cNvPr id="14" name="Google Shape;8249;p108">
            <a:extLst>
              <a:ext uri="{FF2B5EF4-FFF2-40B4-BE49-F238E27FC236}">
                <a16:creationId xmlns:a16="http://schemas.microsoft.com/office/drawing/2014/main" id="{7D974F02-BDBC-F5D9-F43E-FE5A6C4A101A}"/>
              </a:ext>
            </a:extLst>
          </p:cNvPr>
          <p:cNvSpPr/>
          <p:nvPr/>
        </p:nvSpPr>
        <p:spPr>
          <a:xfrm>
            <a:off x="1173585" y="2527138"/>
            <a:ext cx="285689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sz="2000">
              <a:solidFill>
                <a:schemeClr val="bg2">
                  <a:lumMod val="50000"/>
                </a:schemeClr>
              </a:solidFill>
              <a:latin typeface="Times New Roman" panose="02020603050405020304" pitchFamily="18" charset="0"/>
              <a:cs typeface="Times New Roman" panose="02020603050405020304" pitchFamily="18" charset="0"/>
            </a:endParaRPr>
          </a:p>
        </p:txBody>
      </p:sp>
      <p:sp>
        <p:nvSpPr>
          <p:cNvPr id="13" name="Google Shape;8249;p108">
            <a:extLst>
              <a:ext uri="{FF2B5EF4-FFF2-40B4-BE49-F238E27FC236}">
                <a16:creationId xmlns:a16="http://schemas.microsoft.com/office/drawing/2014/main" id="{D4B83376-A5D1-E6DF-D96C-43EECE82AD1B}"/>
              </a:ext>
            </a:extLst>
          </p:cNvPr>
          <p:cNvSpPr/>
          <p:nvPr/>
        </p:nvSpPr>
        <p:spPr>
          <a:xfrm>
            <a:off x="5144005" y="2531308"/>
            <a:ext cx="289427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2" name="Google Shape;8249;p108">
            <a:extLst>
              <a:ext uri="{FF2B5EF4-FFF2-40B4-BE49-F238E27FC236}">
                <a16:creationId xmlns:a16="http://schemas.microsoft.com/office/drawing/2014/main" id="{A247C301-BF57-6E61-C589-715914E84210}"/>
              </a:ext>
            </a:extLst>
          </p:cNvPr>
          <p:cNvSpPr/>
          <p:nvPr/>
        </p:nvSpPr>
        <p:spPr>
          <a:xfrm>
            <a:off x="856853" y="1767133"/>
            <a:ext cx="285689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sz="2000">
              <a:solidFill>
                <a:schemeClr val="bg2">
                  <a:lumMod val="50000"/>
                </a:schemeClr>
              </a:solidFill>
              <a:latin typeface="Times New Roman" panose="02020603050405020304" pitchFamily="18" charset="0"/>
              <a:cs typeface="Times New Roman" panose="02020603050405020304" pitchFamily="18" charset="0"/>
            </a:endParaRPr>
          </a:p>
        </p:txBody>
      </p:sp>
      <p:sp>
        <p:nvSpPr>
          <p:cNvPr id="8246" name="Google Shape;8246;p108">
            <a:extLst>
              <a:ext uri="{FF2B5EF4-FFF2-40B4-BE49-F238E27FC236}">
                <a16:creationId xmlns:a16="http://schemas.microsoft.com/office/drawing/2014/main" id="{1EDE1794-F7CE-17E4-2EC7-7B61AC7F55E8}"/>
              </a:ext>
            </a:extLst>
          </p:cNvPr>
          <p:cNvSpPr/>
          <p:nvPr/>
        </p:nvSpPr>
        <p:spPr>
          <a:xfrm>
            <a:off x="1464597" y="3296230"/>
            <a:ext cx="2953388" cy="380129"/>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sz="2000">
              <a:solidFill>
                <a:schemeClr val="bg2">
                  <a:lumMod val="50000"/>
                </a:schemeClr>
              </a:solidFill>
              <a:latin typeface="Times New Roman" panose="02020603050405020304" pitchFamily="18" charset="0"/>
              <a:cs typeface="Times New Roman" panose="02020603050405020304" pitchFamily="18" charset="0"/>
            </a:endParaRPr>
          </a:p>
        </p:txBody>
      </p:sp>
      <p:sp>
        <p:nvSpPr>
          <p:cNvPr id="8249" name="Google Shape;8249;p108">
            <a:extLst>
              <a:ext uri="{FF2B5EF4-FFF2-40B4-BE49-F238E27FC236}">
                <a16:creationId xmlns:a16="http://schemas.microsoft.com/office/drawing/2014/main" id="{9D07A7B0-BEF4-447E-EE94-A14AF749CB10}"/>
              </a:ext>
            </a:extLst>
          </p:cNvPr>
          <p:cNvSpPr/>
          <p:nvPr/>
        </p:nvSpPr>
        <p:spPr>
          <a:xfrm>
            <a:off x="4768677" y="1800115"/>
            <a:ext cx="289427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sz="2000">
              <a:solidFill>
                <a:schemeClr val="bg2">
                  <a:lumMod val="50000"/>
                </a:schemeClr>
              </a:solidFill>
              <a:latin typeface="Times New Roman" panose="02020603050405020304" pitchFamily="18" charset="0"/>
              <a:cs typeface="Times New Roman" panose="02020603050405020304" pitchFamily="18" charset="0"/>
            </a:endParaRPr>
          </a:p>
        </p:txBody>
      </p:sp>
      <p:sp>
        <p:nvSpPr>
          <p:cNvPr id="8251" name="Google Shape;8251;p108">
            <a:extLst>
              <a:ext uri="{FF2B5EF4-FFF2-40B4-BE49-F238E27FC236}">
                <a16:creationId xmlns:a16="http://schemas.microsoft.com/office/drawing/2014/main" id="{6A83C543-2A45-B310-2B58-68C133FD392A}"/>
              </a:ext>
            </a:extLst>
          </p:cNvPr>
          <p:cNvSpPr/>
          <p:nvPr/>
        </p:nvSpPr>
        <p:spPr>
          <a:xfrm>
            <a:off x="4496464" y="1007128"/>
            <a:ext cx="2802157"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dk1"/>
              </a:solidFill>
            </a:endParaRPr>
          </a:p>
        </p:txBody>
      </p:sp>
      <p:sp>
        <p:nvSpPr>
          <p:cNvPr id="8256" name="Google Shape;8256;p108">
            <a:extLst>
              <a:ext uri="{FF2B5EF4-FFF2-40B4-BE49-F238E27FC236}">
                <a16:creationId xmlns:a16="http://schemas.microsoft.com/office/drawing/2014/main" id="{54B91BC9-5D18-84CD-33A1-3F621FC67963}"/>
              </a:ext>
            </a:extLst>
          </p:cNvPr>
          <p:cNvSpPr txBox="1">
            <a:spLocks noGrp="1"/>
          </p:cNvSpPr>
          <p:nvPr>
            <p:ph type="subTitle" idx="4"/>
          </p:nvPr>
        </p:nvSpPr>
        <p:spPr>
          <a:xfrm>
            <a:off x="1496093" y="1807183"/>
            <a:ext cx="1578411" cy="305400"/>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r>
              <a:rPr lang="en-US" sz="2000" dirty="0">
                <a:solidFill>
                  <a:schemeClr val="bg2">
                    <a:lumMod val="50000"/>
                  </a:schemeClr>
                </a:solidFill>
                <a:latin typeface="Times New Roman" panose="02020603050405020304" pitchFamily="18" charset="0"/>
                <a:cs typeface="Times New Roman" panose="02020603050405020304" pitchFamily="18" charset="0"/>
              </a:rPr>
              <a:t>Tech Fact</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8257" name="Google Shape;8257;p108">
            <a:extLst>
              <a:ext uri="{FF2B5EF4-FFF2-40B4-BE49-F238E27FC236}">
                <a16:creationId xmlns:a16="http://schemas.microsoft.com/office/drawing/2014/main" id="{3ABC1F9B-75FE-9241-10AC-7035D8B8344B}"/>
              </a:ext>
            </a:extLst>
          </p:cNvPr>
          <p:cNvSpPr txBox="1">
            <a:spLocks noGrp="1"/>
          </p:cNvSpPr>
          <p:nvPr>
            <p:ph type="subTitle" idx="5"/>
          </p:nvPr>
        </p:nvSpPr>
        <p:spPr>
          <a:xfrm>
            <a:off x="1560155" y="2567188"/>
            <a:ext cx="2083750" cy="305400"/>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a:r>
              <a:rPr lang="en-US" sz="2000" dirty="0" err="1">
                <a:solidFill>
                  <a:schemeClr val="bg2">
                    <a:lumMod val="50000"/>
                  </a:schemeClr>
                </a:solidFill>
                <a:latin typeface="Times New Roman" panose="02020603050405020304" pitchFamily="18" charset="0"/>
                <a:cs typeface="Times New Roman" panose="02020603050405020304" pitchFamily="18" charset="0"/>
              </a:rPr>
              <a:t>Factopedia</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8261" name="Google Shape;8261;p108">
            <a:extLst>
              <a:ext uri="{FF2B5EF4-FFF2-40B4-BE49-F238E27FC236}">
                <a16:creationId xmlns:a16="http://schemas.microsoft.com/office/drawing/2014/main" id="{9C210001-2DA2-ADB3-BFC2-D8589DEC63DF}"/>
              </a:ext>
            </a:extLst>
          </p:cNvPr>
          <p:cNvSpPr txBox="1">
            <a:spLocks noGrp="1"/>
          </p:cNvSpPr>
          <p:nvPr>
            <p:ph type="subTitle" idx="9"/>
          </p:nvPr>
        </p:nvSpPr>
        <p:spPr>
          <a:xfrm>
            <a:off x="4381346" y="1024775"/>
            <a:ext cx="2772495" cy="350206"/>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a:r>
              <a:rPr lang="en-US" sz="2000" dirty="0">
                <a:solidFill>
                  <a:schemeClr val="bg2">
                    <a:lumMod val="50000"/>
                  </a:schemeClr>
                </a:solidFill>
                <a:latin typeface="Times New Roman" panose="02020603050405020304" pitchFamily="18" charset="0"/>
                <a:cs typeface="Times New Roman" panose="02020603050405020304" pitchFamily="18" charset="0"/>
              </a:rPr>
              <a:t>Let’s Catch Up</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8262" name="Google Shape;8262;p108">
            <a:extLst>
              <a:ext uri="{FF2B5EF4-FFF2-40B4-BE49-F238E27FC236}">
                <a16:creationId xmlns:a16="http://schemas.microsoft.com/office/drawing/2014/main" id="{3C97DEB5-8E07-D1C4-CDDD-77A14E90C0F4}"/>
              </a:ext>
            </a:extLst>
          </p:cNvPr>
          <p:cNvSpPr txBox="1">
            <a:spLocks noGrp="1"/>
          </p:cNvSpPr>
          <p:nvPr>
            <p:ph type="subTitle" idx="13"/>
          </p:nvPr>
        </p:nvSpPr>
        <p:spPr>
          <a:xfrm>
            <a:off x="4766763" y="1840165"/>
            <a:ext cx="2668812" cy="305400"/>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a:r>
              <a:rPr lang="en-US" sz="2000" dirty="0">
                <a:solidFill>
                  <a:schemeClr val="bg2">
                    <a:lumMod val="50000"/>
                  </a:schemeClr>
                </a:solidFill>
                <a:latin typeface="Times New Roman" panose="02020603050405020304" pitchFamily="18" charset="0"/>
                <a:cs typeface="Times New Roman" panose="02020603050405020304" pitchFamily="18" charset="0"/>
              </a:rPr>
              <a:t>Tech Hint</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8263" name="Google Shape;8263;p108">
            <a:extLst>
              <a:ext uri="{FF2B5EF4-FFF2-40B4-BE49-F238E27FC236}">
                <a16:creationId xmlns:a16="http://schemas.microsoft.com/office/drawing/2014/main" id="{9C655C0C-5F22-7F5F-8EB2-43CA628E686C}"/>
              </a:ext>
            </a:extLst>
          </p:cNvPr>
          <p:cNvSpPr txBox="1">
            <a:spLocks noGrp="1"/>
          </p:cNvSpPr>
          <p:nvPr>
            <p:ph type="subTitle" idx="14"/>
          </p:nvPr>
        </p:nvSpPr>
        <p:spPr>
          <a:xfrm>
            <a:off x="1631150" y="3249223"/>
            <a:ext cx="2620283" cy="47414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a:r>
              <a:rPr lang="en-US" sz="2000" dirty="0">
                <a:solidFill>
                  <a:schemeClr val="bg2">
                    <a:lumMod val="50000"/>
                  </a:schemeClr>
                </a:solidFill>
                <a:latin typeface="Times New Roman" panose="02020603050405020304" pitchFamily="18" charset="0"/>
                <a:cs typeface="Times New Roman" panose="02020603050405020304" pitchFamily="18" charset="0"/>
              </a:rPr>
              <a:t>Project Work</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4" name="Google Shape;8252;p108">
            <a:extLst>
              <a:ext uri="{FF2B5EF4-FFF2-40B4-BE49-F238E27FC236}">
                <a16:creationId xmlns:a16="http://schemas.microsoft.com/office/drawing/2014/main" id="{68A5FA1E-8D07-308E-DB7C-026EC227215F}"/>
              </a:ext>
            </a:extLst>
          </p:cNvPr>
          <p:cNvSpPr txBox="1">
            <a:spLocks/>
          </p:cNvSpPr>
          <p:nvPr/>
        </p:nvSpPr>
        <p:spPr>
          <a:xfrm>
            <a:off x="5290416" y="2531743"/>
            <a:ext cx="2372777" cy="385500"/>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400"/>
              <a:buFont typeface="Balsamiq Sans"/>
              <a:buNone/>
              <a:defRPr sz="1800" b="1" i="0" u="none" strike="noStrike" cap="none">
                <a:solidFill>
                  <a:schemeClr val="lt1"/>
                </a:solidFill>
                <a:latin typeface="Balsamiq Sans"/>
                <a:ea typeface="Balsamiq Sans"/>
                <a:cs typeface="Balsamiq Sans"/>
                <a:sym typeface="Balsamiq Sans"/>
              </a:defRPr>
            </a:lvl1pPr>
            <a:lvl2pPr marL="914400" marR="0" lvl="1"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2pPr>
            <a:lvl3pPr marL="1371600" marR="0" lvl="2"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3pPr>
            <a:lvl4pPr marL="1828800" marR="0" lvl="3"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4pPr>
            <a:lvl5pPr marL="2286000" marR="0" lvl="4"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5pPr>
            <a:lvl6pPr marL="2743200" marR="0" lvl="5"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6pPr>
            <a:lvl7pPr marL="3200400" marR="0" lvl="6"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7pPr>
            <a:lvl8pPr marL="3657600" marR="0" lvl="7"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8pPr>
            <a:lvl9pPr marL="4114800" marR="0" lvl="8"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9pPr>
          </a:lstStyle>
          <a:p>
            <a:pPr marL="0" indent="0" algn="ctr"/>
            <a:r>
              <a:rPr lang="en-US" sz="2000" dirty="0">
                <a:solidFill>
                  <a:schemeClr val="bg2">
                    <a:lumMod val="50000"/>
                  </a:schemeClr>
                </a:solidFill>
                <a:latin typeface="Times New Roman" panose="02020603050405020304" pitchFamily="18" charset="0"/>
                <a:cs typeface="Times New Roman" panose="02020603050405020304" pitchFamily="18" charset="0"/>
              </a:rPr>
              <a:t>Tech Zone</a:t>
            </a:r>
            <a:endParaRPr lang="en-IN" sz="2000" dirty="0">
              <a:solidFill>
                <a:schemeClr val="bg2">
                  <a:lumMod val="50000"/>
                </a:schemeClr>
              </a:solidFill>
              <a:latin typeface="Times New Roman" panose="02020603050405020304" pitchFamily="18" charset="0"/>
              <a:cs typeface="Times New Roman" panose="02020603050405020304" pitchFamily="18" charset="0"/>
            </a:endParaRPr>
          </a:p>
        </p:txBody>
      </p:sp>
      <p:grpSp>
        <p:nvGrpSpPr>
          <p:cNvPr id="6" name="Group 5">
            <a:extLst>
              <a:ext uri="{FF2B5EF4-FFF2-40B4-BE49-F238E27FC236}">
                <a16:creationId xmlns:a16="http://schemas.microsoft.com/office/drawing/2014/main" id="{6807E5F1-E2CB-A5FC-BD58-9F2FFF769303}"/>
              </a:ext>
            </a:extLst>
          </p:cNvPr>
          <p:cNvGrpSpPr/>
          <p:nvPr/>
        </p:nvGrpSpPr>
        <p:grpSpPr>
          <a:xfrm>
            <a:off x="991270" y="17196"/>
            <a:ext cx="7161460" cy="617840"/>
            <a:chOff x="-169931" y="0"/>
            <a:chExt cx="10528713" cy="1164590"/>
          </a:xfrm>
        </p:grpSpPr>
        <p:sp>
          <p:nvSpPr>
            <p:cNvPr id="9" name="object 56">
              <a:extLst>
                <a:ext uri="{FF2B5EF4-FFF2-40B4-BE49-F238E27FC236}">
                  <a16:creationId xmlns:a16="http://schemas.microsoft.com/office/drawing/2014/main" id="{5F9947BC-9B70-CDDC-291E-65DECA1EFC9E}"/>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10" name="object 57">
              <a:extLst>
                <a:ext uri="{FF2B5EF4-FFF2-40B4-BE49-F238E27FC236}">
                  <a16:creationId xmlns:a16="http://schemas.microsoft.com/office/drawing/2014/main" id="{9CD8C974-5135-D3EE-DCC1-165FE3D584E2}"/>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Touchpad Plus V2.2 - Elements</a:t>
              </a:r>
              <a:endParaRPr lang="en-IN" sz="2800" dirty="0">
                <a:solidFill>
                  <a:schemeClr val="bg1"/>
                </a:solidFill>
                <a:latin typeface="Times New Roman" panose="02020603050405020304" pitchFamily="18" charset="0"/>
                <a:cs typeface="Times New Roman" panose="02020603050405020304" pitchFamily="18" charset="0"/>
              </a:endParaRPr>
            </a:p>
          </p:txBody>
        </p:sp>
      </p:grpSp>
      <p:grpSp>
        <p:nvGrpSpPr>
          <p:cNvPr id="36" name="Group 35">
            <a:extLst>
              <a:ext uri="{FF2B5EF4-FFF2-40B4-BE49-F238E27FC236}">
                <a16:creationId xmlns:a16="http://schemas.microsoft.com/office/drawing/2014/main" id="{FEF2FD24-C716-78BA-D595-ED45F5C10387}"/>
              </a:ext>
            </a:extLst>
          </p:cNvPr>
          <p:cNvGrpSpPr/>
          <p:nvPr/>
        </p:nvGrpSpPr>
        <p:grpSpPr>
          <a:xfrm>
            <a:off x="580549" y="1007128"/>
            <a:ext cx="2858400" cy="385500"/>
            <a:chOff x="565310" y="1204248"/>
            <a:chExt cx="2765967" cy="385500"/>
          </a:xfrm>
          <a:scene3d>
            <a:camera prst="orthographicFront">
              <a:rot lat="0" lon="0" rev="0"/>
            </a:camera>
            <a:lightRig rig="contrasting" dir="t">
              <a:rot lat="0" lon="0" rev="1500000"/>
            </a:lightRig>
          </a:scene3d>
        </p:grpSpPr>
        <p:sp>
          <p:nvSpPr>
            <p:cNvPr id="11" name="Google Shape;8251;p108">
              <a:extLst>
                <a:ext uri="{FF2B5EF4-FFF2-40B4-BE49-F238E27FC236}">
                  <a16:creationId xmlns:a16="http://schemas.microsoft.com/office/drawing/2014/main" id="{38A2A00B-1F47-9CFA-9C46-DDD46D9A2F9E}"/>
                </a:ext>
              </a:extLst>
            </p:cNvPr>
            <p:cNvSpPr/>
            <p:nvPr/>
          </p:nvSpPr>
          <p:spPr>
            <a:xfrm>
              <a:off x="565310" y="1204248"/>
              <a:ext cx="2765967"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8" name="Google Shape;8261;p108">
              <a:extLst>
                <a:ext uri="{FF2B5EF4-FFF2-40B4-BE49-F238E27FC236}">
                  <a16:creationId xmlns:a16="http://schemas.microsoft.com/office/drawing/2014/main" id="{D7331369-5033-F0C4-980F-77BD9D7B7F09}"/>
                </a:ext>
              </a:extLst>
            </p:cNvPr>
            <p:cNvSpPr txBox="1">
              <a:spLocks/>
            </p:cNvSpPr>
            <p:nvPr/>
          </p:nvSpPr>
          <p:spPr>
            <a:xfrm>
              <a:off x="753693" y="1252926"/>
              <a:ext cx="2125332" cy="289247"/>
            </a:xfrm>
            <a:prstGeom prst="rect">
              <a:avLst/>
            </a:prstGeom>
            <a:noFill/>
            <a:ln>
              <a:noFill/>
            </a:ln>
            <a:effectLst>
              <a:outerShdw blurRad="149987" dist="250190" dir="8460000" algn="ctr">
                <a:srgbClr val="000000">
                  <a:alpha val="28000"/>
                </a:srgbClr>
              </a:outerShdw>
            </a:effectLst>
            <a:sp3d prstMaterial="metal">
              <a:bevelT w="88900" h="88900"/>
            </a:sp3d>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400"/>
                <a:buFont typeface="Balsamiq Sans"/>
                <a:buNone/>
                <a:defRPr sz="1800" b="1" i="0" u="none" strike="noStrike" cap="none">
                  <a:solidFill>
                    <a:schemeClr val="lt1"/>
                  </a:solidFill>
                  <a:latin typeface="Balsamiq Sans"/>
                  <a:ea typeface="Balsamiq Sans"/>
                  <a:cs typeface="Balsamiq Sans"/>
                  <a:sym typeface="Balsamiq Sans"/>
                </a:defRPr>
              </a:lvl1pPr>
              <a:lvl2pPr marL="914400" marR="0" lvl="1"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2pPr>
              <a:lvl3pPr marL="1371600" marR="0" lvl="2"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3pPr>
              <a:lvl4pPr marL="1828800" marR="0" lvl="3"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4pPr>
              <a:lvl5pPr marL="2286000" marR="0" lvl="4"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5pPr>
              <a:lvl6pPr marL="2743200" marR="0" lvl="5"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6pPr>
              <a:lvl7pPr marL="3200400" marR="0" lvl="6"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7pPr>
              <a:lvl8pPr marL="3657600" marR="0" lvl="7"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8pPr>
              <a:lvl9pPr marL="4114800" marR="0" lvl="8"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9pPr>
            </a:lstStyle>
            <a:p>
              <a:pPr marL="0" indent="0" algn="ctr"/>
              <a:r>
                <a:rPr lang="en-US" sz="2000" dirty="0">
                  <a:solidFill>
                    <a:schemeClr val="bg2">
                      <a:lumMod val="50000"/>
                    </a:schemeClr>
                  </a:solidFill>
                  <a:latin typeface="Times New Roman" panose="02020603050405020304" pitchFamily="18" charset="0"/>
                  <a:cs typeface="Times New Roman" panose="02020603050405020304" pitchFamily="18" charset="0"/>
                </a:rPr>
                <a:t>Let’s Plug-in</a:t>
              </a:r>
              <a:endParaRPr lang="en-IN" sz="2000" dirty="0">
                <a:solidFill>
                  <a:schemeClr val="bg2">
                    <a:lumMod val="50000"/>
                  </a:schemeClr>
                </a:solidFill>
                <a:latin typeface="Times New Roman" panose="02020603050405020304" pitchFamily="18" charset="0"/>
                <a:cs typeface="Times New Roman" panose="02020603050405020304" pitchFamily="18" charset="0"/>
              </a:endParaRPr>
            </a:p>
          </p:txBody>
        </p:sp>
      </p:grpSp>
      <p:sp>
        <p:nvSpPr>
          <p:cNvPr id="15" name="Google Shape;8249;p108">
            <a:extLst>
              <a:ext uri="{FF2B5EF4-FFF2-40B4-BE49-F238E27FC236}">
                <a16:creationId xmlns:a16="http://schemas.microsoft.com/office/drawing/2014/main" id="{7A72F80B-D1ED-8741-CED6-B5FD3640015F}"/>
              </a:ext>
            </a:extLst>
          </p:cNvPr>
          <p:cNvSpPr/>
          <p:nvPr/>
        </p:nvSpPr>
        <p:spPr>
          <a:xfrm>
            <a:off x="5519333" y="3357576"/>
            <a:ext cx="289427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 name="Google Shape;8261;p108">
            <a:extLst>
              <a:ext uri="{FF2B5EF4-FFF2-40B4-BE49-F238E27FC236}">
                <a16:creationId xmlns:a16="http://schemas.microsoft.com/office/drawing/2014/main" id="{835C581B-2CA6-325D-233C-28C659885B52}"/>
              </a:ext>
            </a:extLst>
          </p:cNvPr>
          <p:cNvSpPr txBox="1">
            <a:spLocks/>
          </p:cNvSpPr>
          <p:nvPr/>
        </p:nvSpPr>
        <p:spPr>
          <a:xfrm>
            <a:off x="5852632" y="3377288"/>
            <a:ext cx="2436442" cy="346077"/>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400"/>
              <a:buFont typeface="Balsamiq Sans"/>
              <a:buNone/>
              <a:defRPr sz="1800" b="1" i="0" u="none" strike="noStrike" cap="none">
                <a:solidFill>
                  <a:schemeClr val="lt1"/>
                </a:solidFill>
                <a:latin typeface="Balsamiq Sans"/>
                <a:ea typeface="Balsamiq Sans"/>
                <a:cs typeface="Balsamiq Sans"/>
                <a:sym typeface="Balsamiq Sans"/>
              </a:defRPr>
            </a:lvl1pPr>
            <a:lvl2pPr marL="914400" marR="0" lvl="1"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2pPr>
            <a:lvl3pPr marL="1371600" marR="0" lvl="2"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3pPr>
            <a:lvl4pPr marL="1828800" marR="0" lvl="3"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4pPr>
            <a:lvl5pPr marL="2286000" marR="0" lvl="4"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5pPr>
            <a:lvl6pPr marL="2743200" marR="0" lvl="5"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6pPr>
            <a:lvl7pPr marL="3200400" marR="0" lvl="6"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7pPr>
            <a:lvl8pPr marL="3657600" marR="0" lvl="7"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8pPr>
            <a:lvl9pPr marL="4114800" marR="0" lvl="8"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9pPr>
          </a:lstStyle>
          <a:p>
            <a:pPr marL="0" indent="0" algn="ctr"/>
            <a:r>
              <a:rPr lang="en-US" sz="2000" dirty="0">
                <a:solidFill>
                  <a:schemeClr val="bg2">
                    <a:lumMod val="50000"/>
                  </a:schemeClr>
                </a:solidFill>
                <a:latin typeface="Times New Roman" panose="02020603050405020304" pitchFamily="18" charset="0"/>
                <a:cs typeface="Times New Roman" panose="02020603050405020304" pitchFamily="18" charset="0"/>
              </a:rPr>
              <a:t>Periodic Assessment</a:t>
            </a:r>
            <a:endParaRPr lang="en-IN"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A706E48B-07CF-DA8E-B93C-B5DD15B607D0}"/>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
        <p:nvSpPr>
          <p:cNvPr id="2" name="Google Shape;8246;p108">
            <a:extLst>
              <a:ext uri="{FF2B5EF4-FFF2-40B4-BE49-F238E27FC236}">
                <a16:creationId xmlns:a16="http://schemas.microsoft.com/office/drawing/2014/main" id="{52BDFAED-ADB9-46C7-6355-62E231E49492}"/>
              </a:ext>
            </a:extLst>
          </p:cNvPr>
          <p:cNvSpPr/>
          <p:nvPr/>
        </p:nvSpPr>
        <p:spPr>
          <a:xfrm>
            <a:off x="1756144" y="4115354"/>
            <a:ext cx="2952000" cy="380129"/>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 name="Google Shape;8263;p108">
            <a:extLst>
              <a:ext uri="{FF2B5EF4-FFF2-40B4-BE49-F238E27FC236}">
                <a16:creationId xmlns:a16="http://schemas.microsoft.com/office/drawing/2014/main" id="{47D3EB67-DB61-C84C-D355-A3E68B4FAC2F}"/>
              </a:ext>
            </a:extLst>
          </p:cNvPr>
          <p:cNvSpPr txBox="1">
            <a:spLocks/>
          </p:cNvSpPr>
          <p:nvPr/>
        </p:nvSpPr>
        <p:spPr>
          <a:xfrm>
            <a:off x="1873405" y="4046045"/>
            <a:ext cx="2776854" cy="474142"/>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400"/>
              <a:buFont typeface="Balsamiq Sans"/>
              <a:buNone/>
              <a:defRPr sz="1800" b="1" i="0" u="none" strike="noStrike" cap="none">
                <a:solidFill>
                  <a:schemeClr val="lt1"/>
                </a:solidFill>
                <a:latin typeface="Balsamiq Sans"/>
                <a:ea typeface="Balsamiq Sans"/>
                <a:cs typeface="Balsamiq Sans"/>
                <a:sym typeface="Balsamiq Sans"/>
              </a:defRPr>
            </a:lvl1pPr>
            <a:lvl2pPr marL="914400" marR="0" lvl="1"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2pPr>
            <a:lvl3pPr marL="1371600" marR="0" lvl="2"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3pPr>
            <a:lvl4pPr marL="1828800" marR="0" lvl="3"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4pPr>
            <a:lvl5pPr marL="2286000" marR="0" lvl="4"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5pPr>
            <a:lvl6pPr marL="2743200" marR="0" lvl="5"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6pPr>
            <a:lvl7pPr marL="3200400" marR="0" lvl="6"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7pPr>
            <a:lvl8pPr marL="3657600" marR="0" lvl="7"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8pPr>
            <a:lvl9pPr marL="4114800" marR="0" lvl="8"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9pPr>
          </a:lstStyle>
          <a:p>
            <a:pPr marL="0" indent="0" algn="ctr"/>
            <a:r>
              <a:rPr lang="en-US" sz="2000" dirty="0">
                <a:solidFill>
                  <a:schemeClr val="bg2">
                    <a:lumMod val="50000"/>
                  </a:schemeClr>
                </a:solidFill>
                <a:latin typeface="Times New Roman" panose="02020603050405020304" pitchFamily="18" charset="0"/>
                <a:cs typeface="Times New Roman" panose="02020603050405020304" pitchFamily="18" charset="0"/>
              </a:rPr>
              <a:t>Test Sheet</a:t>
            </a:r>
          </a:p>
        </p:txBody>
      </p:sp>
      <p:sp>
        <p:nvSpPr>
          <p:cNvPr id="7" name="Google Shape;8249;p108">
            <a:extLst>
              <a:ext uri="{FF2B5EF4-FFF2-40B4-BE49-F238E27FC236}">
                <a16:creationId xmlns:a16="http://schemas.microsoft.com/office/drawing/2014/main" id="{2BA9BCBA-51FC-358A-0C6D-881FE18EE775}"/>
              </a:ext>
            </a:extLst>
          </p:cNvPr>
          <p:cNvSpPr/>
          <p:nvPr/>
        </p:nvSpPr>
        <p:spPr>
          <a:xfrm>
            <a:off x="5894660" y="4086097"/>
            <a:ext cx="2894271"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8" name="Google Shape;8261;p108">
            <a:extLst>
              <a:ext uri="{FF2B5EF4-FFF2-40B4-BE49-F238E27FC236}">
                <a16:creationId xmlns:a16="http://schemas.microsoft.com/office/drawing/2014/main" id="{7B731737-3394-2128-B2F7-DFAFC857080E}"/>
              </a:ext>
            </a:extLst>
          </p:cNvPr>
          <p:cNvSpPr txBox="1">
            <a:spLocks/>
          </p:cNvSpPr>
          <p:nvPr/>
        </p:nvSpPr>
        <p:spPr>
          <a:xfrm>
            <a:off x="6103512" y="4108483"/>
            <a:ext cx="2552430" cy="346077"/>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400"/>
              <a:buFont typeface="Balsamiq Sans"/>
              <a:buNone/>
              <a:defRPr sz="1800" b="1" i="0" u="none" strike="noStrike" cap="none">
                <a:solidFill>
                  <a:schemeClr val="lt1"/>
                </a:solidFill>
                <a:latin typeface="Balsamiq Sans"/>
                <a:ea typeface="Balsamiq Sans"/>
                <a:cs typeface="Balsamiq Sans"/>
                <a:sym typeface="Balsamiq Sans"/>
              </a:defRPr>
            </a:lvl1pPr>
            <a:lvl2pPr marL="914400" marR="0" lvl="1"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2pPr>
            <a:lvl3pPr marL="1371600" marR="0" lvl="2"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3pPr>
            <a:lvl4pPr marL="1828800" marR="0" lvl="3"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4pPr>
            <a:lvl5pPr marL="2286000" marR="0" lvl="4"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5pPr>
            <a:lvl6pPr marL="2743200" marR="0" lvl="5"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6pPr>
            <a:lvl7pPr marL="3200400" marR="0" lvl="6"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7pPr>
            <a:lvl8pPr marL="3657600" marR="0" lvl="7"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8pPr>
            <a:lvl9pPr marL="4114800" marR="0" lvl="8" indent="-317500" algn="ctr" rtl="0">
              <a:lnSpc>
                <a:spcPct val="100000"/>
              </a:lnSpc>
              <a:spcBef>
                <a:spcPts val="0"/>
              </a:spcBef>
              <a:spcAft>
                <a:spcPts val="0"/>
              </a:spcAft>
              <a:buClr>
                <a:schemeClr val="lt2"/>
              </a:buClr>
              <a:buSzPts val="2400"/>
              <a:buFont typeface="Balsamiq Sans"/>
              <a:buNone/>
              <a:defRPr sz="2400" b="1" i="0" u="none" strike="noStrike" cap="none">
                <a:solidFill>
                  <a:schemeClr val="lt2"/>
                </a:solidFill>
                <a:latin typeface="Balsamiq Sans"/>
                <a:ea typeface="Balsamiq Sans"/>
                <a:cs typeface="Balsamiq Sans"/>
                <a:sym typeface="Balsamiq Sans"/>
              </a:defRPr>
            </a:lvl9pPr>
          </a:lstStyle>
          <a:p>
            <a:pPr marL="0" indent="0" algn="ctr"/>
            <a:r>
              <a:rPr lang="en-GB" sz="2000" dirty="0">
                <a:solidFill>
                  <a:schemeClr val="bg2">
                    <a:lumMod val="50000"/>
                  </a:schemeClr>
                </a:solidFill>
                <a:latin typeface="Times New Roman" panose="02020603050405020304" pitchFamily="18" charset="0"/>
                <a:cs typeface="Times New Roman" panose="02020603050405020304" pitchFamily="18" charset="0"/>
              </a:rPr>
              <a:t>Practice Worksheets</a:t>
            </a:r>
            <a:endParaRPr lang="en-IN" sz="2000" dirty="0">
              <a:solidFill>
                <a:schemeClr val="bg2">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64546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E8FF239-C17B-4B81-8E86-8903BD29BF65}"/>
              </a:ext>
            </a:extLst>
          </p:cNvPr>
          <p:cNvSpPr/>
          <p:nvPr/>
        </p:nvSpPr>
        <p:spPr>
          <a:xfrm>
            <a:off x="180" y="14747"/>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
        <p:nvSpPr>
          <p:cNvPr id="16" name="Google Shape;8251;p108">
            <a:extLst>
              <a:ext uri="{FF2B5EF4-FFF2-40B4-BE49-F238E27FC236}">
                <a16:creationId xmlns:a16="http://schemas.microsoft.com/office/drawing/2014/main" id="{C57E343C-21EE-4090-9481-4A5892968176}"/>
              </a:ext>
            </a:extLst>
          </p:cNvPr>
          <p:cNvSpPr/>
          <p:nvPr/>
        </p:nvSpPr>
        <p:spPr>
          <a:xfrm>
            <a:off x="580549" y="1212868"/>
            <a:ext cx="2858400"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r>
              <a:rPr lang="en-GB" sz="2000" dirty="0">
                <a:solidFill>
                  <a:schemeClr val="bg2">
                    <a:lumMod val="50000"/>
                  </a:schemeClr>
                </a:solidFill>
                <a:latin typeface="Times New Roman" panose="02020603050405020304" pitchFamily="18" charset="0"/>
                <a:cs typeface="Times New Roman" panose="02020603050405020304" pitchFamily="18" charset="0"/>
              </a:rPr>
              <a:t>Let’s Plug In</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grpSp>
        <p:nvGrpSpPr>
          <p:cNvPr id="17" name="Group 16">
            <a:extLst>
              <a:ext uri="{FF2B5EF4-FFF2-40B4-BE49-F238E27FC236}">
                <a16:creationId xmlns:a16="http://schemas.microsoft.com/office/drawing/2014/main" id="{09DA285E-C265-487B-96A4-10749D020C05}"/>
              </a:ext>
            </a:extLst>
          </p:cNvPr>
          <p:cNvGrpSpPr/>
          <p:nvPr/>
        </p:nvGrpSpPr>
        <p:grpSpPr>
          <a:xfrm>
            <a:off x="991270" y="17196"/>
            <a:ext cx="7161460" cy="617840"/>
            <a:chOff x="-169931" y="0"/>
            <a:chExt cx="10528713" cy="1164590"/>
          </a:xfrm>
        </p:grpSpPr>
        <p:sp>
          <p:nvSpPr>
            <p:cNvPr id="18" name="object 56">
              <a:extLst>
                <a:ext uri="{FF2B5EF4-FFF2-40B4-BE49-F238E27FC236}">
                  <a16:creationId xmlns:a16="http://schemas.microsoft.com/office/drawing/2014/main" id="{1CFDCBF5-A2F5-4BAC-B138-C1C39AFA89C7}"/>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19" name="object 57">
              <a:extLst>
                <a:ext uri="{FF2B5EF4-FFF2-40B4-BE49-F238E27FC236}">
                  <a16:creationId xmlns:a16="http://schemas.microsoft.com/office/drawing/2014/main" id="{5628D4EA-C5B6-4179-9848-7BA8D8FFAF8F}"/>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Touchpad Plus V2.2 - Elements</a:t>
              </a:r>
              <a:endParaRPr lang="en-IN" sz="2800" dirty="0">
                <a:solidFill>
                  <a:schemeClr val="bg1"/>
                </a:solidFill>
                <a:latin typeface="Times New Roman" panose="02020603050405020304" pitchFamily="18" charset="0"/>
                <a:cs typeface="Times New Roman" panose="02020603050405020304" pitchFamily="18" charset="0"/>
              </a:endParaRPr>
            </a:p>
          </p:txBody>
        </p:sp>
      </p:grpSp>
      <p:pic>
        <p:nvPicPr>
          <p:cNvPr id="21" name="Picture 20">
            <a:extLst>
              <a:ext uri="{FF2B5EF4-FFF2-40B4-BE49-F238E27FC236}">
                <a16:creationId xmlns:a16="http://schemas.microsoft.com/office/drawing/2014/main" id="{B863C6C1-2BE9-4E27-B899-FA61762DF247}"/>
              </a:ext>
            </a:extLst>
          </p:cNvPr>
          <p:cNvPicPr>
            <a:picLocks noChangeAspect="1"/>
          </p:cNvPicPr>
          <p:nvPr/>
        </p:nvPicPr>
        <p:blipFill>
          <a:blip r:embed="rId2"/>
          <a:stretch>
            <a:fillRect/>
          </a:stretch>
        </p:blipFill>
        <p:spPr>
          <a:xfrm>
            <a:off x="4161379" y="1212868"/>
            <a:ext cx="4402072" cy="1515299"/>
          </a:xfrm>
          <a:prstGeom prst="rect">
            <a:avLst/>
          </a:prstGeom>
          <a:ln w="28575">
            <a:solidFill>
              <a:srgbClr val="871A74"/>
            </a:solidFill>
            <a:prstDash val="sysDash"/>
          </a:ln>
        </p:spPr>
      </p:pic>
      <p:sp>
        <p:nvSpPr>
          <p:cNvPr id="23" name="TextBox 22">
            <a:extLst>
              <a:ext uri="{FF2B5EF4-FFF2-40B4-BE49-F238E27FC236}">
                <a16:creationId xmlns:a16="http://schemas.microsoft.com/office/drawing/2014/main" id="{E44F3464-D56E-4D11-AE9A-96AA17F4F4EE}"/>
              </a:ext>
            </a:extLst>
          </p:cNvPr>
          <p:cNvSpPr txBox="1"/>
          <p:nvPr/>
        </p:nvSpPr>
        <p:spPr>
          <a:xfrm>
            <a:off x="464820" y="1731020"/>
            <a:ext cx="3215640" cy="523220"/>
          </a:xfrm>
          <a:prstGeom prst="rect">
            <a:avLst/>
          </a:prstGeom>
          <a:noFill/>
        </p:spPr>
        <p:txBody>
          <a:bodyPr wrap="square">
            <a:spAutoFit/>
          </a:bodyPr>
          <a:lstStyle/>
          <a:p>
            <a:pPr marL="0" lvl="0" indent="0" algn="ctr" rtl="0">
              <a:spcBef>
                <a:spcPts val="0"/>
              </a:spcBef>
              <a:spcAft>
                <a:spcPts val="0"/>
              </a:spcAft>
              <a:buNone/>
            </a:pPr>
            <a:r>
              <a:rPr lang="en-GB" dirty="0">
                <a:latin typeface="Times New Roman" panose="02020603050405020304" pitchFamily="18" charset="0"/>
                <a:cs typeface="Times New Roman" panose="02020603050405020304" pitchFamily="18" charset="0"/>
              </a:rPr>
              <a:t>Links back to </a:t>
            </a:r>
            <a:r>
              <a:rPr lang="en-GB" b="1" dirty="0">
                <a:latin typeface="Times New Roman" panose="02020603050405020304" pitchFamily="18" charset="0"/>
                <a:cs typeface="Times New Roman" panose="02020603050405020304" pitchFamily="18" charset="0"/>
              </a:rPr>
              <a:t>previous knowledge </a:t>
            </a:r>
            <a:r>
              <a:rPr lang="en-GB" dirty="0">
                <a:latin typeface="Times New Roman" panose="02020603050405020304" pitchFamily="18" charset="0"/>
                <a:cs typeface="Times New Roman" panose="02020603050405020304" pitchFamily="18" charset="0"/>
              </a:rPr>
              <a:t>before starting the lesson</a:t>
            </a:r>
            <a:endParaRPr lang="en-GB" sz="1400" b="1" dirty="0">
              <a:latin typeface="Times New Roman" panose="02020603050405020304" pitchFamily="18" charset="0"/>
              <a:cs typeface="Times New Roman" panose="02020603050405020304" pitchFamily="18" charset="0"/>
            </a:endParaRPr>
          </a:p>
        </p:txBody>
      </p:sp>
      <p:sp>
        <p:nvSpPr>
          <p:cNvPr id="24" name="Google Shape;8251;p108">
            <a:extLst>
              <a:ext uri="{FF2B5EF4-FFF2-40B4-BE49-F238E27FC236}">
                <a16:creationId xmlns:a16="http://schemas.microsoft.com/office/drawing/2014/main" id="{D918A8CB-174A-4918-B878-96952521CAC8}"/>
              </a:ext>
            </a:extLst>
          </p:cNvPr>
          <p:cNvSpPr/>
          <p:nvPr/>
        </p:nvSpPr>
        <p:spPr>
          <a:xfrm>
            <a:off x="636792" y="3018808"/>
            <a:ext cx="2802157"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r>
              <a:rPr lang="en-GB" sz="2000" dirty="0">
                <a:solidFill>
                  <a:schemeClr val="dk1"/>
                </a:solidFill>
                <a:latin typeface="Times New Roman" panose="02020603050405020304" pitchFamily="18" charset="0"/>
                <a:cs typeface="Times New Roman" panose="02020603050405020304" pitchFamily="18" charset="0"/>
              </a:rPr>
              <a:t>Let’s Catch Up</a:t>
            </a:r>
            <a:endParaRPr sz="2000" dirty="0">
              <a:solidFill>
                <a:schemeClr val="dk1"/>
              </a:solidFill>
              <a:latin typeface="Times New Roman" panose="02020603050405020304" pitchFamily="18" charset="0"/>
              <a:cs typeface="Times New Roman" panose="02020603050405020304" pitchFamily="18" charset="0"/>
            </a:endParaRPr>
          </a:p>
        </p:txBody>
      </p:sp>
      <p:pic>
        <p:nvPicPr>
          <p:cNvPr id="26" name="Picture 25">
            <a:extLst>
              <a:ext uri="{FF2B5EF4-FFF2-40B4-BE49-F238E27FC236}">
                <a16:creationId xmlns:a16="http://schemas.microsoft.com/office/drawing/2014/main" id="{4837CC8E-B08B-41FA-BFB0-E565512C8986}"/>
              </a:ext>
            </a:extLst>
          </p:cNvPr>
          <p:cNvPicPr>
            <a:picLocks noChangeAspect="1"/>
          </p:cNvPicPr>
          <p:nvPr/>
        </p:nvPicPr>
        <p:blipFill>
          <a:blip r:embed="rId3"/>
          <a:stretch>
            <a:fillRect/>
          </a:stretch>
        </p:blipFill>
        <p:spPr>
          <a:xfrm>
            <a:off x="4161379" y="2931631"/>
            <a:ext cx="3367181" cy="1473491"/>
          </a:xfrm>
          <a:prstGeom prst="rect">
            <a:avLst/>
          </a:prstGeom>
          <a:ln w="28575">
            <a:solidFill>
              <a:srgbClr val="871A74"/>
            </a:solidFill>
            <a:prstDash val="sysDash"/>
          </a:ln>
        </p:spPr>
      </p:pic>
      <p:sp>
        <p:nvSpPr>
          <p:cNvPr id="27" name="TextBox 26">
            <a:extLst>
              <a:ext uri="{FF2B5EF4-FFF2-40B4-BE49-F238E27FC236}">
                <a16:creationId xmlns:a16="http://schemas.microsoft.com/office/drawing/2014/main" id="{A7D2CB18-C1EA-4505-9397-7D9E7F4E0C5B}"/>
              </a:ext>
            </a:extLst>
          </p:cNvPr>
          <p:cNvSpPr txBox="1"/>
          <p:nvPr/>
        </p:nvSpPr>
        <p:spPr>
          <a:xfrm>
            <a:off x="167640" y="3498860"/>
            <a:ext cx="3870960" cy="307777"/>
          </a:xfrm>
          <a:prstGeom prst="rect">
            <a:avLst/>
          </a:prstGeom>
          <a:noFill/>
        </p:spPr>
        <p:txBody>
          <a:bodyPr wrap="square">
            <a:spAutoFit/>
          </a:bodyPr>
          <a:lstStyle/>
          <a:p>
            <a:pPr marL="0" lvl="0" indent="0" algn="ctr" rtl="0">
              <a:spcBef>
                <a:spcPts val="0"/>
              </a:spcBef>
              <a:spcAft>
                <a:spcPts val="0"/>
              </a:spcAft>
              <a:buNone/>
            </a:pPr>
            <a:r>
              <a:rPr lang="en-GB" b="1" dirty="0">
                <a:latin typeface="Times New Roman" panose="02020603050405020304" pitchFamily="18" charset="0"/>
                <a:cs typeface="Times New Roman" panose="02020603050405020304" pitchFamily="18" charset="0"/>
              </a:rPr>
              <a:t>Recalls</a:t>
            </a:r>
            <a:r>
              <a:rPr lang="en-GB" dirty="0">
                <a:latin typeface="Times New Roman" panose="02020603050405020304" pitchFamily="18" charset="0"/>
                <a:cs typeface="Times New Roman" panose="02020603050405020304" pitchFamily="18" charset="0"/>
              </a:rPr>
              <a:t> a </a:t>
            </a:r>
            <a:r>
              <a:rPr lang="en-GB" b="1" dirty="0">
                <a:latin typeface="Times New Roman" panose="02020603050405020304" pitchFamily="18" charset="0"/>
                <a:cs typeface="Times New Roman" panose="02020603050405020304" pitchFamily="18" charset="0"/>
              </a:rPr>
              <a:t>part</a:t>
            </a:r>
            <a:r>
              <a:rPr lang="en-GB" dirty="0">
                <a:latin typeface="Times New Roman" panose="02020603050405020304" pitchFamily="18" charset="0"/>
                <a:cs typeface="Times New Roman" panose="02020603050405020304" pitchFamily="18" charset="0"/>
              </a:rPr>
              <a:t> of lesson quickly</a:t>
            </a:r>
            <a:endParaRPr lang="en-GB" sz="1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37465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3DE5A4-9CF9-40B9-AEC7-433297595452}"/>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grpSp>
        <p:nvGrpSpPr>
          <p:cNvPr id="3" name="Group 2">
            <a:extLst>
              <a:ext uri="{FF2B5EF4-FFF2-40B4-BE49-F238E27FC236}">
                <a16:creationId xmlns:a16="http://schemas.microsoft.com/office/drawing/2014/main" id="{E92E46BC-3375-4413-A11D-EDDA87E2CA01}"/>
              </a:ext>
            </a:extLst>
          </p:cNvPr>
          <p:cNvGrpSpPr/>
          <p:nvPr/>
        </p:nvGrpSpPr>
        <p:grpSpPr>
          <a:xfrm>
            <a:off x="991270" y="17196"/>
            <a:ext cx="7161460" cy="617840"/>
            <a:chOff x="-169931" y="0"/>
            <a:chExt cx="10528713" cy="1164590"/>
          </a:xfrm>
        </p:grpSpPr>
        <p:sp>
          <p:nvSpPr>
            <p:cNvPr id="4" name="object 56">
              <a:extLst>
                <a:ext uri="{FF2B5EF4-FFF2-40B4-BE49-F238E27FC236}">
                  <a16:creationId xmlns:a16="http://schemas.microsoft.com/office/drawing/2014/main" id="{E15DF872-67C9-4616-9786-30983170DCE1}"/>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5" name="object 57">
              <a:extLst>
                <a:ext uri="{FF2B5EF4-FFF2-40B4-BE49-F238E27FC236}">
                  <a16:creationId xmlns:a16="http://schemas.microsoft.com/office/drawing/2014/main" id="{5978DBB6-BCBC-4821-A453-28A2EBD2441C}"/>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Touchpad Plus V2.2 - Elements</a:t>
              </a:r>
              <a:endParaRPr lang="en-IN" sz="2800" dirty="0">
                <a:solidFill>
                  <a:schemeClr val="bg1"/>
                </a:solidFill>
                <a:latin typeface="Times New Roman" panose="02020603050405020304" pitchFamily="18" charset="0"/>
                <a:cs typeface="Times New Roman" panose="02020603050405020304" pitchFamily="18" charset="0"/>
              </a:endParaRPr>
            </a:p>
          </p:txBody>
        </p:sp>
      </p:grpSp>
      <p:sp>
        <p:nvSpPr>
          <p:cNvPr id="7" name="Google Shape;8251;p108">
            <a:extLst>
              <a:ext uri="{FF2B5EF4-FFF2-40B4-BE49-F238E27FC236}">
                <a16:creationId xmlns:a16="http://schemas.microsoft.com/office/drawing/2014/main" id="{9F585164-046F-4AA3-BEB6-C8F4052E6F1A}"/>
              </a:ext>
            </a:extLst>
          </p:cNvPr>
          <p:cNvSpPr/>
          <p:nvPr/>
        </p:nvSpPr>
        <p:spPr>
          <a:xfrm>
            <a:off x="580549" y="1212868"/>
            <a:ext cx="2858400"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r>
              <a:rPr lang="en-GB" sz="2000" dirty="0">
                <a:solidFill>
                  <a:schemeClr val="bg2">
                    <a:lumMod val="50000"/>
                  </a:schemeClr>
                </a:solidFill>
                <a:latin typeface="Times New Roman" panose="02020603050405020304" pitchFamily="18" charset="0"/>
                <a:cs typeface="Times New Roman" panose="02020603050405020304" pitchFamily="18" charset="0"/>
              </a:rPr>
              <a:t>Tech Fact</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02AB277F-9129-4F10-935F-C03C103993BA}"/>
              </a:ext>
            </a:extLst>
          </p:cNvPr>
          <p:cNvSpPr txBox="1"/>
          <p:nvPr/>
        </p:nvSpPr>
        <p:spPr>
          <a:xfrm>
            <a:off x="825289" y="1868423"/>
            <a:ext cx="2613660" cy="307777"/>
          </a:xfrm>
          <a:prstGeom prst="rect">
            <a:avLst/>
          </a:prstGeom>
          <a:noFill/>
        </p:spPr>
        <p:txBody>
          <a:bodyPr wrap="square">
            <a:spAutoFit/>
          </a:bodyPr>
          <a:lstStyle/>
          <a:p>
            <a:pPr algn="ctr"/>
            <a:r>
              <a:rPr lang="en-GB" dirty="0">
                <a:latin typeface="Times New Roman" panose="02020603050405020304" pitchFamily="18" charset="0"/>
                <a:cs typeface="Times New Roman" panose="02020603050405020304" pitchFamily="18" charset="0"/>
              </a:rPr>
              <a:t>Present a </a:t>
            </a:r>
            <a:r>
              <a:rPr lang="en-GB" b="1" dirty="0">
                <a:latin typeface="Times New Roman" panose="02020603050405020304" pitchFamily="18" charset="0"/>
                <a:cs typeface="Times New Roman" panose="02020603050405020304" pitchFamily="18" charset="0"/>
              </a:rPr>
              <a:t>fact</a:t>
            </a:r>
            <a:r>
              <a:rPr lang="en-GB" dirty="0">
                <a:latin typeface="Times New Roman" panose="02020603050405020304" pitchFamily="18" charset="0"/>
                <a:cs typeface="Times New Roman" panose="02020603050405020304" pitchFamily="18" charset="0"/>
              </a:rPr>
              <a:t> about the topic</a:t>
            </a:r>
            <a:endParaRPr lang="en-US"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D02BC7C8-0E4B-40BC-851C-E7C1F0406F39}"/>
              </a:ext>
            </a:extLst>
          </p:cNvPr>
          <p:cNvPicPr>
            <a:picLocks noChangeAspect="1"/>
          </p:cNvPicPr>
          <p:nvPr/>
        </p:nvPicPr>
        <p:blipFill>
          <a:blip r:embed="rId2"/>
          <a:stretch>
            <a:fillRect/>
          </a:stretch>
        </p:blipFill>
        <p:spPr>
          <a:xfrm>
            <a:off x="4075561" y="1212868"/>
            <a:ext cx="2981741" cy="1358881"/>
          </a:xfrm>
          <a:prstGeom prst="rect">
            <a:avLst/>
          </a:prstGeom>
          <a:ln w="28575">
            <a:solidFill>
              <a:srgbClr val="871A74"/>
            </a:solidFill>
            <a:prstDash val="sysDash"/>
          </a:ln>
        </p:spPr>
      </p:pic>
      <p:sp>
        <p:nvSpPr>
          <p:cNvPr id="12" name="Google Shape;8251;p108">
            <a:extLst>
              <a:ext uri="{FF2B5EF4-FFF2-40B4-BE49-F238E27FC236}">
                <a16:creationId xmlns:a16="http://schemas.microsoft.com/office/drawing/2014/main" id="{A4965B99-F378-4C0F-B862-275313DBD3F5}"/>
              </a:ext>
            </a:extLst>
          </p:cNvPr>
          <p:cNvSpPr/>
          <p:nvPr/>
        </p:nvSpPr>
        <p:spPr>
          <a:xfrm>
            <a:off x="636792" y="3018808"/>
            <a:ext cx="2802157"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r>
              <a:rPr lang="en-GB" sz="2000" dirty="0">
                <a:solidFill>
                  <a:schemeClr val="dk1"/>
                </a:solidFill>
                <a:latin typeface="Times New Roman" panose="02020603050405020304" pitchFamily="18" charset="0"/>
                <a:cs typeface="Times New Roman" panose="02020603050405020304" pitchFamily="18" charset="0"/>
              </a:rPr>
              <a:t>Tech Hint</a:t>
            </a:r>
            <a:endParaRPr sz="2000" dirty="0">
              <a:solidFill>
                <a:schemeClr val="dk1"/>
              </a:solidFill>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2D85E954-3DAD-498D-A074-E387A22D7F67}"/>
              </a:ext>
            </a:extLst>
          </p:cNvPr>
          <p:cNvPicPr>
            <a:picLocks noChangeAspect="1"/>
          </p:cNvPicPr>
          <p:nvPr/>
        </p:nvPicPr>
        <p:blipFill>
          <a:blip r:embed="rId3"/>
          <a:stretch>
            <a:fillRect/>
          </a:stretch>
        </p:blipFill>
        <p:spPr>
          <a:xfrm>
            <a:off x="4075561" y="2975407"/>
            <a:ext cx="4852844" cy="1358881"/>
          </a:xfrm>
          <a:prstGeom prst="rect">
            <a:avLst/>
          </a:prstGeom>
          <a:ln w="28575">
            <a:solidFill>
              <a:srgbClr val="871A74"/>
            </a:solidFill>
            <a:prstDash val="sysDash"/>
          </a:ln>
        </p:spPr>
      </p:pic>
      <p:sp>
        <p:nvSpPr>
          <p:cNvPr id="16" name="TextBox 15">
            <a:extLst>
              <a:ext uri="{FF2B5EF4-FFF2-40B4-BE49-F238E27FC236}">
                <a16:creationId xmlns:a16="http://schemas.microsoft.com/office/drawing/2014/main" id="{14F2E5FB-B5CA-4E75-9229-5ECAE14A2D29}"/>
              </a:ext>
            </a:extLst>
          </p:cNvPr>
          <p:cNvSpPr txBox="1"/>
          <p:nvPr/>
        </p:nvSpPr>
        <p:spPr>
          <a:xfrm>
            <a:off x="636792" y="3500104"/>
            <a:ext cx="3150348" cy="307777"/>
          </a:xfrm>
          <a:prstGeom prst="rect">
            <a:avLst/>
          </a:prstGeom>
          <a:noFill/>
        </p:spPr>
        <p:txBody>
          <a:bodyPr wrap="square">
            <a:spAutoFit/>
          </a:bodyPr>
          <a:lstStyle/>
          <a:p>
            <a:pPr algn="ctr"/>
            <a:r>
              <a:rPr lang="en-GB" dirty="0">
                <a:latin typeface="Times New Roman" panose="02020603050405020304" pitchFamily="18" charset="0"/>
                <a:cs typeface="Times New Roman" panose="02020603050405020304" pitchFamily="18" charset="0"/>
              </a:rPr>
              <a:t>Shortcut key to perform an action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6969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A7C3DCD-6CD5-4C0A-9B24-3E7A7BAAA6A6}"/>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grpSp>
        <p:nvGrpSpPr>
          <p:cNvPr id="3" name="Group 2">
            <a:extLst>
              <a:ext uri="{FF2B5EF4-FFF2-40B4-BE49-F238E27FC236}">
                <a16:creationId xmlns:a16="http://schemas.microsoft.com/office/drawing/2014/main" id="{2975C406-7E90-40E4-A880-775424B4B17F}"/>
              </a:ext>
            </a:extLst>
          </p:cNvPr>
          <p:cNvGrpSpPr/>
          <p:nvPr/>
        </p:nvGrpSpPr>
        <p:grpSpPr>
          <a:xfrm>
            <a:off x="991270" y="17196"/>
            <a:ext cx="7161460" cy="617840"/>
            <a:chOff x="-169931" y="0"/>
            <a:chExt cx="10528713" cy="1164590"/>
          </a:xfrm>
        </p:grpSpPr>
        <p:sp>
          <p:nvSpPr>
            <p:cNvPr id="4" name="object 56">
              <a:extLst>
                <a:ext uri="{FF2B5EF4-FFF2-40B4-BE49-F238E27FC236}">
                  <a16:creationId xmlns:a16="http://schemas.microsoft.com/office/drawing/2014/main" id="{1CD28FD9-3B95-4E79-9E4B-E1D7009B3E89}"/>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5" name="object 57">
              <a:extLst>
                <a:ext uri="{FF2B5EF4-FFF2-40B4-BE49-F238E27FC236}">
                  <a16:creationId xmlns:a16="http://schemas.microsoft.com/office/drawing/2014/main" id="{60095381-0C06-4D59-9CE5-ED48BD045877}"/>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Touchpad Plus V2.2 - Elements</a:t>
              </a:r>
              <a:endParaRPr lang="en-IN" sz="2800" dirty="0">
                <a:solidFill>
                  <a:schemeClr val="bg1"/>
                </a:solidFill>
                <a:latin typeface="Times New Roman" panose="02020603050405020304" pitchFamily="18" charset="0"/>
                <a:cs typeface="Times New Roman" panose="02020603050405020304" pitchFamily="18" charset="0"/>
              </a:endParaRPr>
            </a:p>
          </p:txBody>
        </p:sp>
      </p:grpSp>
      <p:sp>
        <p:nvSpPr>
          <p:cNvPr id="6" name="Google Shape;8251;p108">
            <a:extLst>
              <a:ext uri="{FF2B5EF4-FFF2-40B4-BE49-F238E27FC236}">
                <a16:creationId xmlns:a16="http://schemas.microsoft.com/office/drawing/2014/main" id="{E87665FD-F740-48FC-97B3-4102047E865F}"/>
              </a:ext>
            </a:extLst>
          </p:cNvPr>
          <p:cNvSpPr/>
          <p:nvPr/>
        </p:nvSpPr>
        <p:spPr>
          <a:xfrm>
            <a:off x="580549" y="1212868"/>
            <a:ext cx="2858400"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r>
              <a:rPr lang="en-GB" sz="2000" dirty="0" err="1">
                <a:solidFill>
                  <a:schemeClr val="bg2">
                    <a:lumMod val="50000"/>
                  </a:schemeClr>
                </a:solidFill>
                <a:latin typeface="Times New Roman" panose="02020603050405020304" pitchFamily="18" charset="0"/>
                <a:cs typeface="Times New Roman" panose="02020603050405020304" pitchFamily="18" charset="0"/>
              </a:rPr>
              <a:t>Factopedia</a:t>
            </a:r>
            <a:r>
              <a:rPr lang="en-GB" sz="2000" dirty="0">
                <a:solidFill>
                  <a:schemeClr val="bg2">
                    <a:lumMod val="50000"/>
                  </a:schemeClr>
                </a:solidFill>
                <a:latin typeface="Times New Roman" panose="02020603050405020304" pitchFamily="18" charset="0"/>
                <a:cs typeface="Times New Roman" panose="02020603050405020304" pitchFamily="18" charset="0"/>
              </a:rPr>
              <a:t> </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6FB15D1B-A378-4B95-8F12-66A37DF16680}"/>
              </a:ext>
            </a:extLst>
          </p:cNvPr>
          <p:cNvPicPr>
            <a:picLocks noChangeAspect="1"/>
          </p:cNvPicPr>
          <p:nvPr/>
        </p:nvPicPr>
        <p:blipFill>
          <a:blip r:embed="rId2"/>
          <a:stretch>
            <a:fillRect/>
          </a:stretch>
        </p:blipFill>
        <p:spPr>
          <a:xfrm>
            <a:off x="4271012" y="1228987"/>
            <a:ext cx="2082757" cy="2014398"/>
          </a:xfrm>
          <a:prstGeom prst="rect">
            <a:avLst/>
          </a:prstGeom>
          <a:ln w="28575">
            <a:solidFill>
              <a:srgbClr val="871A74"/>
            </a:solidFill>
            <a:prstDash val="sysDash"/>
          </a:ln>
        </p:spPr>
      </p:pic>
      <p:sp>
        <p:nvSpPr>
          <p:cNvPr id="10" name="TextBox 9">
            <a:extLst>
              <a:ext uri="{FF2B5EF4-FFF2-40B4-BE49-F238E27FC236}">
                <a16:creationId xmlns:a16="http://schemas.microsoft.com/office/drawing/2014/main" id="{27BE9E70-1A1D-45A3-A723-7DF21E02CB93}"/>
              </a:ext>
            </a:extLst>
          </p:cNvPr>
          <p:cNvSpPr txBox="1"/>
          <p:nvPr/>
        </p:nvSpPr>
        <p:spPr>
          <a:xfrm>
            <a:off x="655320" y="1827312"/>
            <a:ext cx="2994660" cy="307777"/>
          </a:xfrm>
          <a:prstGeom prst="rect">
            <a:avLst/>
          </a:prstGeom>
          <a:noFill/>
        </p:spPr>
        <p:txBody>
          <a:bodyPr wrap="square">
            <a:spAutoFit/>
          </a:bodyPr>
          <a:lstStyle/>
          <a:p>
            <a:pPr algn="ctr"/>
            <a:r>
              <a:rPr lang="en-US" dirty="0">
                <a:latin typeface="Times New Roman" panose="02020603050405020304" pitchFamily="18" charset="0"/>
                <a:cs typeface="Times New Roman" panose="02020603050405020304" pitchFamily="18" charset="0"/>
              </a:rPr>
              <a:t>Some more </a:t>
            </a:r>
            <a:r>
              <a:rPr lang="en-US" b="1" dirty="0">
                <a:latin typeface="Times New Roman" panose="02020603050405020304" pitchFamily="18" charset="0"/>
                <a:cs typeface="Times New Roman" panose="02020603050405020304" pitchFamily="18" charset="0"/>
              </a:rPr>
              <a:t>interesting information</a:t>
            </a:r>
          </a:p>
        </p:txBody>
      </p:sp>
      <p:sp>
        <p:nvSpPr>
          <p:cNvPr id="11" name="Google Shape;8251;p108">
            <a:extLst>
              <a:ext uri="{FF2B5EF4-FFF2-40B4-BE49-F238E27FC236}">
                <a16:creationId xmlns:a16="http://schemas.microsoft.com/office/drawing/2014/main" id="{8E6F58A8-DF3B-49DE-98C4-7275E691735B}"/>
              </a:ext>
            </a:extLst>
          </p:cNvPr>
          <p:cNvSpPr/>
          <p:nvPr/>
        </p:nvSpPr>
        <p:spPr>
          <a:xfrm>
            <a:off x="636792" y="3018808"/>
            <a:ext cx="2802157"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marL="0" lvl="0" indent="0" algn="ctr" rtl="0">
              <a:spcBef>
                <a:spcPts val="0"/>
              </a:spcBef>
              <a:spcAft>
                <a:spcPts val="0"/>
              </a:spcAft>
              <a:buNone/>
            </a:pPr>
            <a:r>
              <a:rPr lang="en-GB" sz="2000" dirty="0">
                <a:solidFill>
                  <a:schemeClr val="dk1"/>
                </a:solidFill>
                <a:latin typeface="Times New Roman" panose="02020603050405020304" pitchFamily="18" charset="0"/>
                <a:cs typeface="Times New Roman" panose="02020603050405020304" pitchFamily="18" charset="0"/>
              </a:rPr>
              <a:t>Tech Zone</a:t>
            </a:r>
            <a:endParaRPr sz="2000" dirty="0">
              <a:solidFill>
                <a:schemeClr val="dk1"/>
              </a:solidFill>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3F0F42AD-E427-4834-85B2-A7DEF90F7AD2}"/>
              </a:ext>
            </a:extLst>
          </p:cNvPr>
          <p:cNvSpPr txBox="1"/>
          <p:nvPr/>
        </p:nvSpPr>
        <p:spPr>
          <a:xfrm>
            <a:off x="636792" y="3669022"/>
            <a:ext cx="3333228" cy="523220"/>
          </a:xfrm>
          <a:prstGeom prst="rect">
            <a:avLst/>
          </a:prstGeom>
          <a:noFill/>
        </p:spPr>
        <p:txBody>
          <a:bodyPr wrap="square">
            <a:spAutoFit/>
          </a:bodyPr>
          <a:lstStyle/>
          <a:p>
            <a:pPr algn="ctr"/>
            <a:r>
              <a:rPr lang="en-GB" dirty="0">
                <a:latin typeface="Times New Roman" panose="02020603050405020304" pitchFamily="18" charset="0"/>
                <a:cs typeface="Times New Roman" panose="02020603050405020304" pitchFamily="18" charset="0"/>
              </a:rPr>
              <a:t>Section such as </a:t>
            </a:r>
            <a:r>
              <a:rPr lang="en-GB" b="1" dirty="0">
                <a:latin typeface="Times New Roman" panose="02020603050405020304" pitchFamily="18" charset="0"/>
                <a:cs typeface="Times New Roman" panose="02020603050405020304" pitchFamily="18" charset="0"/>
              </a:rPr>
              <a:t>Let’s Explore, Let’s Get Better &amp; Let’s Solve</a:t>
            </a:r>
            <a:endParaRPr lang="en-US" b="1" dirty="0">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ADB7505A-47D9-4DE8-BD7A-8759EFEFE3D6}"/>
              </a:ext>
            </a:extLst>
          </p:cNvPr>
          <p:cNvPicPr>
            <a:picLocks noChangeAspect="1"/>
          </p:cNvPicPr>
          <p:nvPr/>
        </p:nvPicPr>
        <p:blipFill>
          <a:blip r:embed="rId3"/>
          <a:stretch>
            <a:fillRect/>
          </a:stretch>
        </p:blipFill>
        <p:spPr>
          <a:xfrm>
            <a:off x="4271012" y="3442926"/>
            <a:ext cx="4758286" cy="749316"/>
          </a:xfrm>
          <a:prstGeom prst="rect">
            <a:avLst/>
          </a:prstGeom>
          <a:ln w="28575">
            <a:solidFill>
              <a:srgbClr val="871A74"/>
            </a:solidFill>
            <a:prstDash val="sysDash"/>
          </a:ln>
        </p:spPr>
      </p:pic>
    </p:spTree>
    <p:extLst>
      <p:ext uri="{BB962C8B-B14F-4D97-AF65-F5344CB8AC3E}">
        <p14:creationId xmlns:p14="http://schemas.microsoft.com/office/powerpoint/2010/main" val="1522609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8251;p108">
            <a:extLst>
              <a:ext uri="{FF2B5EF4-FFF2-40B4-BE49-F238E27FC236}">
                <a16:creationId xmlns:a16="http://schemas.microsoft.com/office/drawing/2014/main" id="{B6A743DB-36F1-4304-9698-259B3C1DC992}"/>
              </a:ext>
            </a:extLst>
          </p:cNvPr>
          <p:cNvSpPr/>
          <p:nvPr/>
        </p:nvSpPr>
        <p:spPr>
          <a:xfrm>
            <a:off x="1049753" y="3225892"/>
            <a:ext cx="2802157"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algn="ctr"/>
            <a:r>
              <a:rPr lang="en-GB" sz="2000" dirty="0">
                <a:solidFill>
                  <a:schemeClr val="bg2">
                    <a:lumMod val="50000"/>
                  </a:schemeClr>
                </a:solidFill>
                <a:latin typeface="Times New Roman" panose="02020603050405020304" pitchFamily="18" charset="0"/>
                <a:cs typeface="Times New Roman" panose="02020603050405020304" pitchFamily="18" charset="0"/>
              </a:rPr>
              <a:t>&amp;</a:t>
            </a:r>
            <a:r>
              <a:rPr lang="en-US" sz="2000" dirty="0">
                <a:solidFill>
                  <a:schemeClr val="bg2">
                    <a:lumMod val="50000"/>
                  </a:schemeClr>
                </a:solidFill>
                <a:latin typeface="Times New Roman" panose="02020603050405020304" pitchFamily="18" charset="0"/>
                <a:cs typeface="Times New Roman" panose="02020603050405020304" pitchFamily="18" charset="0"/>
              </a:rPr>
              <a:t> Test Sheets</a:t>
            </a:r>
            <a:endParaRPr lang="en-IN"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FB8275A3-2EBF-4D81-9E5C-A95308424DCF}"/>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grpSp>
        <p:nvGrpSpPr>
          <p:cNvPr id="3" name="Group 2">
            <a:extLst>
              <a:ext uri="{FF2B5EF4-FFF2-40B4-BE49-F238E27FC236}">
                <a16:creationId xmlns:a16="http://schemas.microsoft.com/office/drawing/2014/main" id="{4DC63577-A582-442C-AB90-4321EAEC999E}"/>
              </a:ext>
            </a:extLst>
          </p:cNvPr>
          <p:cNvGrpSpPr/>
          <p:nvPr/>
        </p:nvGrpSpPr>
        <p:grpSpPr>
          <a:xfrm>
            <a:off x="991270" y="17196"/>
            <a:ext cx="7161460" cy="617840"/>
            <a:chOff x="-169931" y="0"/>
            <a:chExt cx="10528713" cy="1164590"/>
          </a:xfrm>
        </p:grpSpPr>
        <p:sp>
          <p:nvSpPr>
            <p:cNvPr id="4" name="object 56">
              <a:extLst>
                <a:ext uri="{FF2B5EF4-FFF2-40B4-BE49-F238E27FC236}">
                  <a16:creationId xmlns:a16="http://schemas.microsoft.com/office/drawing/2014/main" id="{DA7D5B46-23DE-4D9F-90C6-EADFD654B301}"/>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5" name="object 57">
              <a:extLst>
                <a:ext uri="{FF2B5EF4-FFF2-40B4-BE49-F238E27FC236}">
                  <a16:creationId xmlns:a16="http://schemas.microsoft.com/office/drawing/2014/main" id="{57203197-C1EA-466B-8D2B-2EBAEE6D80D6}"/>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Touchpad Plus V2.2 - Elements</a:t>
              </a:r>
              <a:endParaRPr lang="en-IN" sz="2800" dirty="0">
                <a:solidFill>
                  <a:schemeClr val="bg1"/>
                </a:solidFill>
                <a:latin typeface="Times New Roman" panose="02020603050405020304" pitchFamily="18" charset="0"/>
                <a:cs typeface="Times New Roman" panose="02020603050405020304" pitchFamily="18" charset="0"/>
              </a:endParaRPr>
            </a:p>
          </p:txBody>
        </p:sp>
      </p:grpSp>
      <p:sp>
        <p:nvSpPr>
          <p:cNvPr id="6" name="Google Shape;8251;p108">
            <a:extLst>
              <a:ext uri="{FF2B5EF4-FFF2-40B4-BE49-F238E27FC236}">
                <a16:creationId xmlns:a16="http://schemas.microsoft.com/office/drawing/2014/main" id="{89BF75B2-CCA6-4B54-8E70-6C63E2D5A3E4}"/>
              </a:ext>
            </a:extLst>
          </p:cNvPr>
          <p:cNvSpPr/>
          <p:nvPr/>
        </p:nvSpPr>
        <p:spPr>
          <a:xfrm>
            <a:off x="580549" y="1212868"/>
            <a:ext cx="2858400"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algn="ctr"/>
            <a:r>
              <a:rPr lang="en-US" sz="2000" dirty="0">
                <a:solidFill>
                  <a:schemeClr val="bg2">
                    <a:lumMod val="50000"/>
                  </a:schemeClr>
                </a:solidFill>
                <a:latin typeface="Times New Roman" panose="02020603050405020304" pitchFamily="18" charset="0"/>
                <a:cs typeface="Times New Roman" panose="02020603050405020304" pitchFamily="18" charset="0"/>
              </a:rPr>
              <a:t>Project Work</a:t>
            </a:r>
            <a:r>
              <a:rPr lang="en-GB" sz="2000" dirty="0">
                <a:solidFill>
                  <a:schemeClr val="bg2">
                    <a:lumMod val="50000"/>
                  </a:schemeClr>
                </a:solidFill>
                <a:latin typeface="Times New Roman" panose="02020603050405020304" pitchFamily="18" charset="0"/>
                <a:cs typeface="Times New Roman" panose="02020603050405020304" pitchFamily="18" charset="0"/>
              </a:rPr>
              <a:t> </a:t>
            </a:r>
            <a:endParaRPr sz="2000" dirty="0">
              <a:solidFill>
                <a:schemeClr val="bg2">
                  <a:lumMod val="50000"/>
                </a:schemeClr>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05A45106-8530-4EF3-AE85-80AA40F997F6}"/>
              </a:ext>
            </a:extLst>
          </p:cNvPr>
          <p:cNvPicPr>
            <a:picLocks noChangeAspect="1"/>
          </p:cNvPicPr>
          <p:nvPr/>
        </p:nvPicPr>
        <p:blipFill>
          <a:blip r:embed="rId3"/>
          <a:stretch>
            <a:fillRect/>
          </a:stretch>
        </p:blipFill>
        <p:spPr>
          <a:xfrm>
            <a:off x="4130040" y="1212868"/>
            <a:ext cx="4866983" cy="1293131"/>
          </a:xfrm>
          <a:prstGeom prst="rect">
            <a:avLst/>
          </a:prstGeom>
          <a:ln w="28575">
            <a:solidFill>
              <a:srgbClr val="871A74"/>
            </a:solidFill>
            <a:prstDash val="sysDash"/>
          </a:ln>
        </p:spPr>
      </p:pic>
      <p:sp>
        <p:nvSpPr>
          <p:cNvPr id="9" name="TextBox 8">
            <a:extLst>
              <a:ext uri="{FF2B5EF4-FFF2-40B4-BE49-F238E27FC236}">
                <a16:creationId xmlns:a16="http://schemas.microsoft.com/office/drawing/2014/main" id="{713A3260-C1C8-4BDA-A467-143051A7557A}"/>
              </a:ext>
            </a:extLst>
          </p:cNvPr>
          <p:cNvSpPr txBox="1"/>
          <p:nvPr/>
        </p:nvSpPr>
        <p:spPr>
          <a:xfrm>
            <a:off x="579120" y="1827312"/>
            <a:ext cx="2994660" cy="523220"/>
          </a:xfrm>
          <a:prstGeom prst="rect">
            <a:avLst/>
          </a:prstGeom>
          <a:noFill/>
        </p:spPr>
        <p:txBody>
          <a:bodyPr wrap="square">
            <a:spAutoFit/>
          </a:bodyPr>
          <a:lstStyle/>
          <a:p>
            <a:pPr algn="ctr"/>
            <a:r>
              <a:rPr lang="en-GB" dirty="0">
                <a:latin typeface="Times New Roman" panose="02020603050405020304" pitchFamily="18" charset="0"/>
                <a:cs typeface="Times New Roman" panose="02020603050405020304" pitchFamily="18" charset="0"/>
              </a:rPr>
              <a:t>Assessment to develop practical proficiency</a:t>
            </a:r>
            <a:r>
              <a:rPr lang="en-GB" dirty="0"/>
              <a:t>.</a:t>
            </a:r>
            <a:endParaRPr lang="en-US" b="1" dirty="0">
              <a:latin typeface="Times New Roman" panose="02020603050405020304" pitchFamily="18" charset="0"/>
              <a:cs typeface="Times New Roman" panose="02020603050405020304" pitchFamily="18" charset="0"/>
            </a:endParaRPr>
          </a:p>
        </p:txBody>
      </p:sp>
      <p:sp>
        <p:nvSpPr>
          <p:cNvPr id="10" name="Google Shape;8251;p108">
            <a:extLst>
              <a:ext uri="{FF2B5EF4-FFF2-40B4-BE49-F238E27FC236}">
                <a16:creationId xmlns:a16="http://schemas.microsoft.com/office/drawing/2014/main" id="{4A1C02AD-C027-41B4-883B-D205A78AB9B9}"/>
              </a:ext>
            </a:extLst>
          </p:cNvPr>
          <p:cNvSpPr/>
          <p:nvPr/>
        </p:nvSpPr>
        <p:spPr>
          <a:xfrm>
            <a:off x="636792" y="2840392"/>
            <a:ext cx="2802157" cy="385500"/>
          </a:xfrm>
          <a:prstGeom prst="roundRect">
            <a:avLst>
              <a:gd name="adj" fmla="val 50000"/>
            </a:avLst>
          </a:prstGeom>
          <a:solidFill>
            <a:schemeClr val="accent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91425" rIns="91425" bIns="91425" anchor="ctr" anchorCtr="0">
            <a:noAutofit/>
          </a:bodyPr>
          <a:lstStyle/>
          <a:p>
            <a:pPr algn="ctr"/>
            <a:r>
              <a:rPr lang="en-US" sz="2000" dirty="0">
                <a:solidFill>
                  <a:schemeClr val="bg2">
                    <a:lumMod val="50000"/>
                  </a:schemeClr>
                </a:solidFill>
                <a:latin typeface="Times New Roman" panose="02020603050405020304" pitchFamily="18" charset="0"/>
                <a:cs typeface="Times New Roman" panose="02020603050405020304" pitchFamily="18" charset="0"/>
              </a:rPr>
              <a:t>Periodic Assessment</a:t>
            </a:r>
            <a:endParaRPr lang="en-IN" sz="20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62BA90F-2D29-41F2-91D3-0CDF918BDE0F}"/>
              </a:ext>
            </a:extLst>
          </p:cNvPr>
          <p:cNvSpPr txBox="1"/>
          <p:nvPr/>
        </p:nvSpPr>
        <p:spPr>
          <a:xfrm>
            <a:off x="579120" y="3825350"/>
            <a:ext cx="2994660" cy="523220"/>
          </a:xfrm>
          <a:prstGeom prst="rect">
            <a:avLst/>
          </a:prstGeom>
          <a:noFill/>
        </p:spPr>
        <p:txBody>
          <a:bodyPr wrap="square">
            <a:spAutoFit/>
          </a:bodyPr>
          <a:lstStyle/>
          <a:p>
            <a:pPr algn="ctr"/>
            <a:r>
              <a:rPr lang="en-GB" dirty="0">
                <a:latin typeface="Times New Roman" panose="02020603050405020304" pitchFamily="18" charset="0"/>
                <a:cs typeface="Times New Roman" panose="02020603050405020304" pitchFamily="18" charset="0"/>
              </a:rPr>
              <a:t>4 Periodic Assessments and 2 Test Sheets.</a:t>
            </a:r>
            <a:endParaRPr lang="en-US"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D3C60619-064B-4FC0-8728-BAF3C1CAE940}"/>
              </a:ext>
            </a:extLst>
          </p:cNvPr>
          <p:cNvPicPr>
            <a:picLocks noChangeAspect="1"/>
          </p:cNvPicPr>
          <p:nvPr/>
        </p:nvPicPr>
        <p:blipFill>
          <a:blip r:embed="rId4"/>
          <a:stretch>
            <a:fillRect/>
          </a:stretch>
        </p:blipFill>
        <p:spPr>
          <a:xfrm>
            <a:off x="4130040" y="2905641"/>
            <a:ext cx="4520760" cy="1637597"/>
          </a:xfrm>
          <a:prstGeom prst="rect">
            <a:avLst/>
          </a:prstGeom>
          <a:ln w="28575">
            <a:solidFill>
              <a:srgbClr val="871A74"/>
            </a:solidFill>
            <a:prstDash val="sysDash"/>
          </a:ln>
        </p:spPr>
      </p:pic>
    </p:spTree>
    <p:extLst>
      <p:ext uri="{BB962C8B-B14F-4D97-AF65-F5344CB8AC3E}">
        <p14:creationId xmlns:p14="http://schemas.microsoft.com/office/powerpoint/2010/main" val="22551505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822"/>
        <p:cNvGrpSpPr/>
        <p:nvPr/>
      </p:nvGrpSpPr>
      <p:grpSpPr>
        <a:xfrm>
          <a:off x="0" y="0"/>
          <a:ext cx="0" cy="0"/>
          <a:chOff x="0" y="0"/>
          <a:chExt cx="0" cy="0"/>
        </a:xfrm>
      </p:grpSpPr>
      <p:sp>
        <p:nvSpPr>
          <p:cNvPr id="7823" name="Google Shape;7823;p106"/>
          <p:cNvSpPr/>
          <p:nvPr/>
        </p:nvSpPr>
        <p:spPr>
          <a:xfrm>
            <a:off x="831837" y="1256482"/>
            <a:ext cx="661500" cy="661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06"/>
          <p:cNvSpPr/>
          <p:nvPr/>
        </p:nvSpPr>
        <p:spPr>
          <a:xfrm>
            <a:off x="7650680" y="1256482"/>
            <a:ext cx="661500" cy="661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06"/>
          <p:cNvSpPr/>
          <p:nvPr/>
        </p:nvSpPr>
        <p:spPr>
          <a:xfrm>
            <a:off x="831837" y="2334032"/>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06"/>
          <p:cNvSpPr/>
          <p:nvPr/>
        </p:nvSpPr>
        <p:spPr>
          <a:xfrm>
            <a:off x="7650680" y="2334032"/>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06"/>
          <p:cNvSpPr/>
          <p:nvPr/>
        </p:nvSpPr>
        <p:spPr>
          <a:xfrm>
            <a:off x="831837" y="3411582"/>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06"/>
          <p:cNvSpPr/>
          <p:nvPr/>
        </p:nvSpPr>
        <p:spPr>
          <a:xfrm>
            <a:off x="7650680" y="3411582"/>
            <a:ext cx="661500" cy="661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06"/>
          <p:cNvSpPr/>
          <p:nvPr/>
        </p:nvSpPr>
        <p:spPr>
          <a:xfrm>
            <a:off x="4775806" y="233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06"/>
          <p:cNvSpPr/>
          <p:nvPr/>
        </p:nvSpPr>
        <p:spPr>
          <a:xfrm>
            <a:off x="4775806" y="1256475"/>
            <a:ext cx="2193000" cy="409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06"/>
          <p:cNvSpPr/>
          <p:nvPr/>
        </p:nvSpPr>
        <p:spPr>
          <a:xfrm>
            <a:off x="4775806" y="3411575"/>
            <a:ext cx="2193000" cy="409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06"/>
          <p:cNvSpPr/>
          <p:nvPr/>
        </p:nvSpPr>
        <p:spPr>
          <a:xfrm>
            <a:off x="2175194" y="2334025"/>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06"/>
          <p:cNvSpPr/>
          <p:nvPr/>
        </p:nvSpPr>
        <p:spPr>
          <a:xfrm>
            <a:off x="2175194" y="1256475"/>
            <a:ext cx="2193000" cy="4095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06"/>
          <p:cNvSpPr/>
          <p:nvPr/>
        </p:nvSpPr>
        <p:spPr>
          <a:xfrm>
            <a:off x="2175194" y="3411575"/>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06"/>
          <p:cNvSpPr txBox="1">
            <a:spLocks noGrp="1"/>
          </p:cNvSpPr>
          <p:nvPr>
            <p:ph type="subTitle" idx="6"/>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latin typeface="Times New Roman" panose="02020603050405020304" pitchFamily="18" charset="0"/>
                <a:cs typeface="Times New Roman" panose="02020603050405020304" pitchFamily="18" charset="0"/>
              </a:rPr>
              <a:t>Think Tank</a:t>
            </a:r>
            <a:endParaRPr sz="2000" dirty="0">
              <a:latin typeface="Times New Roman" panose="02020603050405020304" pitchFamily="18" charset="0"/>
              <a:cs typeface="Times New Roman" panose="02020603050405020304" pitchFamily="18" charset="0"/>
            </a:endParaRPr>
          </a:p>
        </p:txBody>
      </p:sp>
      <p:sp>
        <p:nvSpPr>
          <p:cNvPr id="7841" name="Google Shape;7841;p106"/>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Times New Roman" panose="02020603050405020304" pitchFamily="18" charset="0"/>
                <a:cs typeface="Times New Roman" panose="02020603050405020304" pitchFamily="18" charset="0"/>
              </a:rPr>
              <a:t>Additional Features</a:t>
            </a:r>
            <a:endParaRPr sz="3200" dirty="0">
              <a:latin typeface="Times New Roman" panose="02020603050405020304" pitchFamily="18" charset="0"/>
              <a:cs typeface="Times New Roman" panose="02020603050405020304" pitchFamily="18" charset="0"/>
            </a:endParaRPr>
          </a:p>
        </p:txBody>
      </p:sp>
      <p:sp>
        <p:nvSpPr>
          <p:cNvPr id="7842" name="Google Shape;7842;p106"/>
          <p:cNvSpPr txBox="1">
            <a:spLocks noGrp="1"/>
          </p:cNvSpPr>
          <p:nvPr>
            <p:ph type="subTitle" idx="7"/>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latin typeface="Times New Roman" panose="02020603050405020304" pitchFamily="18" charset="0"/>
                <a:cs typeface="Times New Roman" panose="02020603050405020304" pitchFamily="18" charset="0"/>
              </a:rPr>
              <a:t>Bridge Courses</a:t>
            </a:r>
            <a:endParaRPr sz="2000" dirty="0">
              <a:latin typeface="Times New Roman" panose="02020603050405020304" pitchFamily="18" charset="0"/>
              <a:cs typeface="Times New Roman" panose="02020603050405020304" pitchFamily="18" charset="0"/>
            </a:endParaRPr>
          </a:p>
        </p:txBody>
      </p:sp>
      <p:sp>
        <p:nvSpPr>
          <p:cNvPr id="7843" name="Google Shape;7843;p106"/>
          <p:cNvSpPr txBox="1">
            <a:spLocks noGrp="1"/>
          </p:cNvSpPr>
          <p:nvPr>
            <p:ph type="subTitle" idx="8"/>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latin typeface="Times New Roman" panose="02020603050405020304" pitchFamily="18" charset="0"/>
                <a:cs typeface="Times New Roman" panose="02020603050405020304" pitchFamily="18" charset="0"/>
              </a:rPr>
              <a:t>Supplements</a:t>
            </a:r>
            <a:endParaRPr sz="2000" dirty="0">
              <a:latin typeface="Times New Roman" panose="02020603050405020304" pitchFamily="18" charset="0"/>
              <a:cs typeface="Times New Roman" panose="02020603050405020304" pitchFamily="18" charset="0"/>
            </a:endParaRPr>
          </a:p>
        </p:txBody>
      </p:sp>
      <p:sp>
        <p:nvSpPr>
          <p:cNvPr id="7844" name="Google Shape;7844;p106"/>
          <p:cNvSpPr txBox="1">
            <a:spLocks noGrp="1"/>
          </p:cNvSpPr>
          <p:nvPr>
            <p:ph type="subTitle" idx="9"/>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latin typeface="Times New Roman" panose="02020603050405020304" pitchFamily="18" charset="0"/>
                <a:cs typeface="Times New Roman" panose="02020603050405020304" pitchFamily="18" charset="0"/>
              </a:rPr>
              <a:t>SDG Activities</a:t>
            </a:r>
            <a:endParaRPr sz="2000" dirty="0">
              <a:latin typeface="Times New Roman" panose="02020603050405020304" pitchFamily="18" charset="0"/>
              <a:cs typeface="Times New Roman" panose="02020603050405020304" pitchFamily="18" charset="0"/>
            </a:endParaRPr>
          </a:p>
        </p:txBody>
      </p:sp>
      <p:sp>
        <p:nvSpPr>
          <p:cNvPr id="7845" name="Google Shape;7845;p106"/>
          <p:cNvSpPr txBox="1">
            <a:spLocks noGrp="1"/>
          </p:cNvSpPr>
          <p:nvPr>
            <p:ph type="subTitle" idx="13"/>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latin typeface="Times New Roman" panose="02020603050405020304" pitchFamily="18" charset="0"/>
                <a:cs typeface="Times New Roman" panose="02020603050405020304" pitchFamily="18" charset="0"/>
              </a:rPr>
              <a:t>Natural Facts</a:t>
            </a:r>
            <a:endParaRPr sz="2000" dirty="0">
              <a:latin typeface="Times New Roman" panose="02020603050405020304" pitchFamily="18" charset="0"/>
              <a:cs typeface="Times New Roman" panose="02020603050405020304" pitchFamily="18" charset="0"/>
            </a:endParaRPr>
          </a:p>
        </p:txBody>
      </p:sp>
      <p:sp>
        <p:nvSpPr>
          <p:cNvPr id="7846" name="Google Shape;7846;p106"/>
          <p:cNvSpPr txBox="1">
            <a:spLocks noGrp="1"/>
          </p:cNvSpPr>
          <p:nvPr>
            <p:ph type="subTitle" idx="14"/>
          </p:nvPr>
        </p:nvSpPr>
        <p:spPr>
          <a:xfrm>
            <a:off x="4841189" y="2374238"/>
            <a:ext cx="2060738"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latin typeface="Times New Roman" panose="02020603050405020304" pitchFamily="18" charset="0"/>
                <a:cs typeface="Times New Roman" panose="02020603050405020304" pitchFamily="18" charset="0"/>
              </a:rPr>
              <a:t>Capstone Project</a:t>
            </a:r>
            <a:endParaRPr sz="2000" dirty="0">
              <a:latin typeface="Times New Roman" panose="02020603050405020304" pitchFamily="18" charset="0"/>
              <a:cs typeface="Times New Roman" panose="02020603050405020304" pitchFamily="18" charset="0"/>
            </a:endParaRPr>
          </a:p>
        </p:txBody>
      </p:sp>
      <p:grpSp>
        <p:nvGrpSpPr>
          <p:cNvPr id="7848" name="Google Shape;7848;p106"/>
          <p:cNvGrpSpPr/>
          <p:nvPr/>
        </p:nvGrpSpPr>
        <p:grpSpPr>
          <a:xfrm>
            <a:off x="7778668" y="1369990"/>
            <a:ext cx="405509" cy="434453"/>
            <a:chOff x="1648693" y="3138315"/>
            <a:chExt cx="405509" cy="434453"/>
          </a:xfrm>
        </p:grpSpPr>
        <p:sp>
          <p:nvSpPr>
            <p:cNvPr id="7849" name="Google Shape;7849;p106"/>
            <p:cNvSpPr/>
            <p:nvPr/>
          </p:nvSpPr>
          <p:spPr>
            <a:xfrm>
              <a:off x="1750051" y="3138315"/>
              <a:ext cx="202793" cy="159325"/>
            </a:xfrm>
            <a:custGeom>
              <a:avLst/>
              <a:gdLst/>
              <a:ahLst/>
              <a:cxnLst/>
              <a:rect l="l" t="t" r="r" b="b"/>
              <a:pathLst>
                <a:path w="7805" h="6132" extrusionOk="0">
                  <a:moveTo>
                    <a:pt x="3345" y="0"/>
                  </a:moveTo>
                  <a:cubicBezTo>
                    <a:pt x="1498" y="0"/>
                    <a:pt x="0" y="1497"/>
                    <a:pt x="0" y="3344"/>
                  </a:cubicBezTo>
                  <a:lnTo>
                    <a:pt x="0" y="6132"/>
                  </a:lnTo>
                  <a:lnTo>
                    <a:pt x="7804" y="6132"/>
                  </a:lnTo>
                  <a:lnTo>
                    <a:pt x="7804" y="3344"/>
                  </a:lnTo>
                  <a:cubicBezTo>
                    <a:pt x="7804" y="1497"/>
                    <a:pt x="6307" y="0"/>
                    <a:pt x="4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06"/>
            <p:cNvSpPr/>
            <p:nvPr/>
          </p:nvSpPr>
          <p:spPr>
            <a:xfrm>
              <a:off x="1845978" y="3138315"/>
              <a:ext cx="106866" cy="159325"/>
            </a:xfrm>
            <a:custGeom>
              <a:avLst/>
              <a:gdLst/>
              <a:ahLst/>
              <a:cxnLst/>
              <a:rect l="l" t="t" r="r" b="b"/>
              <a:pathLst>
                <a:path w="4113" h="6132" extrusionOk="0">
                  <a:moveTo>
                    <a:pt x="0" y="0"/>
                  </a:moveTo>
                  <a:cubicBezTo>
                    <a:pt x="1847" y="0"/>
                    <a:pt x="3344" y="1497"/>
                    <a:pt x="3344" y="3344"/>
                  </a:cubicBezTo>
                  <a:lnTo>
                    <a:pt x="3344" y="6132"/>
                  </a:lnTo>
                  <a:lnTo>
                    <a:pt x="4112" y="6132"/>
                  </a:lnTo>
                  <a:lnTo>
                    <a:pt x="4112" y="3344"/>
                  </a:lnTo>
                  <a:cubicBezTo>
                    <a:pt x="4112" y="1497"/>
                    <a:pt x="2615" y="0"/>
                    <a:pt x="7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1" name="Google Shape;7851;p106"/>
            <p:cNvGrpSpPr/>
            <p:nvPr/>
          </p:nvGrpSpPr>
          <p:grpSpPr>
            <a:xfrm>
              <a:off x="1648693" y="3202128"/>
              <a:ext cx="405509" cy="370640"/>
              <a:chOff x="1648693" y="3202128"/>
              <a:chExt cx="405509" cy="370640"/>
            </a:xfrm>
          </p:grpSpPr>
          <p:sp>
            <p:nvSpPr>
              <p:cNvPr id="7852" name="Google Shape;7852;p106"/>
              <p:cNvSpPr/>
              <p:nvPr/>
            </p:nvSpPr>
            <p:spPr>
              <a:xfrm>
                <a:off x="1706608" y="3297613"/>
                <a:ext cx="289679" cy="86937"/>
              </a:xfrm>
              <a:custGeom>
                <a:avLst/>
                <a:gdLst/>
                <a:ahLst/>
                <a:cxnLst/>
                <a:rect l="l" t="t" r="r" b="b"/>
                <a:pathLst>
                  <a:path w="11149" h="3346" extrusionOk="0">
                    <a:moveTo>
                      <a:pt x="1672" y="1"/>
                    </a:moveTo>
                    <a:cubicBezTo>
                      <a:pt x="750" y="1"/>
                      <a:pt x="0" y="748"/>
                      <a:pt x="0" y="1673"/>
                    </a:cubicBezTo>
                    <a:cubicBezTo>
                      <a:pt x="0" y="2595"/>
                      <a:pt x="750" y="3345"/>
                      <a:pt x="1672" y="3345"/>
                    </a:cubicBezTo>
                    <a:lnTo>
                      <a:pt x="9476" y="3345"/>
                    </a:lnTo>
                    <a:cubicBezTo>
                      <a:pt x="10401" y="3345"/>
                      <a:pt x="11149" y="2595"/>
                      <a:pt x="11149" y="1673"/>
                    </a:cubicBezTo>
                    <a:cubicBezTo>
                      <a:pt x="11149" y="748"/>
                      <a:pt x="10401" y="1"/>
                      <a:pt x="9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06"/>
              <p:cNvSpPr/>
              <p:nvPr/>
            </p:nvSpPr>
            <p:spPr>
              <a:xfrm>
                <a:off x="1932734" y="3297613"/>
                <a:ext cx="63553" cy="86937"/>
              </a:xfrm>
              <a:custGeom>
                <a:avLst/>
                <a:gdLst/>
                <a:ahLst/>
                <a:cxnLst/>
                <a:rect l="l" t="t" r="r" b="b"/>
                <a:pathLst>
                  <a:path w="2446" h="3346" extrusionOk="0">
                    <a:moveTo>
                      <a:pt x="0" y="1"/>
                    </a:moveTo>
                    <a:cubicBezTo>
                      <a:pt x="922" y="1"/>
                      <a:pt x="1672" y="748"/>
                      <a:pt x="1672" y="1673"/>
                    </a:cubicBezTo>
                    <a:cubicBezTo>
                      <a:pt x="1672" y="2595"/>
                      <a:pt x="922" y="3345"/>
                      <a:pt x="0" y="3345"/>
                    </a:cubicBezTo>
                    <a:lnTo>
                      <a:pt x="773" y="3345"/>
                    </a:lnTo>
                    <a:cubicBezTo>
                      <a:pt x="1698" y="3345"/>
                      <a:pt x="2446" y="2595"/>
                      <a:pt x="2446" y="1673"/>
                    </a:cubicBezTo>
                    <a:cubicBezTo>
                      <a:pt x="2446" y="748"/>
                      <a:pt x="1698"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06"/>
              <p:cNvSpPr/>
              <p:nvPr/>
            </p:nvSpPr>
            <p:spPr>
              <a:xfrm>
                <a:off x="1706608" y="3413443"/>
                <a:ext cx="289679" cy="159325"/>
              </a:xfrm>
              <a:custGeom>
                <a:avLst/>
                <a:gdLst/>
                <a:ahLst/>
                <a:cxnLst/>
                <a:rect l="l" t="t" r="r" b="b"/>
                <a:pathLst>
                  <a:path w="11149" h="6132" extrusionOk="0">
                    <a:moveTo>
                      <a:pt x="2239" y="0"/>
                    </a:moveTo>
                    <a:cubicBezTo>
                      <a:pt x="1009" y="0"/>
                      <a:pt x="0" y="998"/>
                      <a:pt x="0" y="2231"/>
                    </a:cubicBezTo>
                    <a:lnTo>
                      <a:pt x="0" y="3702"/>
                    </a:lnTo>
                    <a:lnTo>
                      <a:pt x="4149" y="6132"/>
                    </a:lnTo>
                    <a:lnTo>
                      <a:pt x="11149" y="6132"/>
                    </a:lnTo>
                    <a:lnTo>
                      <a:pt x="11149" y="2231"/>
                    </a:lnTo>
                    <a:cubicBezTo>
                      <a:pt x="11149" y="998"/>
                      <a:pt x="9881" y="0"/>
                      <a:pt x="8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06"/>
              <p:cNvSpPr/>
              <p:nvPr/>
            </p:nvSpPr>
            <p:spPr>
              <a:xfrm>
                <a:off x="1782503" y="3413443"/>
                <a:ext cx="137889" cy="86911"/>
              </a:xfrm>
              <a:custGeom>
                <a:avLst/>
                <a:gdLst/>
                <a:ahLst/>
                <a:cxnLst/>
                <a:rect l="l" t="t" r="r" b="b"/>
                <a:pathLst>
                  <a:path w="5307" h="3345" extrusionOk="0">
                    <a:moveTo>
                      <a:pt x="983" y="0"/>
                    </a:moveTo>
                    <a:lnTo>
                      <a:pt x="168" y="1223"/>
                    </a:lnTo>
                    <a:cubicBezTo>
                      <a:pt x="0" y="1474"/>
                      <a:pt x="63" y="1813"/>
                      <a:pt x="311" y="1986"/>
                    </a:cubicBezTo>
                    <a:lnTo>
                      <a:pt x="2237" y="3344"/>
                    </a:lnTo>
                    <a:lnTo>
                      <a:pt x="3073" y="3344"/>
                    </a:lnTo>
                    <a:lnTo>
                      <a:pt x="4998" y="1986"/>
                    </a:lnTo>
                    <a:cubicBezTo>
                      <a:pt x="5244" y="1811"/>
                      <a:pt x="5307" y="1474"/>
                      <a:pt x="5139" y="1223"/>
                    </a:cubicBezTo>
                    <a:lnTo>
                      <a:pt x="4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06"/>
              <p:cNvSpPr/>
              <p:nvPr/>
            </p:nvSpPr>
            <p:spPr>
              <a:xfrm>
                <a:off x="1824309" y="3442752"/>
                <a:ext cx="54407" cy="73219"/>
              </a:xfrm>
              <a:custGeom>
                <a:avLst/>
                <a:gdLst/>
                <a:ahLst/>
                <a:cxnLst/>
                <a:rect l="l" t="t" r="r" b="b"/>
                <a:pathLst>
                  <a:path w="2094" h="2818" extrusionOk="0">
                    <a:moveTo>
                      <a:pt x="1046" y="1"/>
                    </a:moveTo>
                    <a:lnTo>
                      <a:pt x="1" y="544"/>
                    </a:lnTo>
                    <a:lnTo>
                      <a:pt x="784" y="2637"/>
                    </a:lnTo>
                    <a:cubicBezTo>
                      <a:pt x="829" y="2757"/>
                      <a:pt x="937" y="2817"/>
                      <a:pt x="1045" y="2817"/>
                    </a:cubicBezTo>
                    <a:cubicBezTo>
                      <a:pt x="1153" y="2817"/>
                      <a:pt x="1261" y="2757"/>
                      <a:pt x="1307" y="2637"/>
                    </a:cubicBezTo>
                    <a:lnTo>
                      <a:pt x="2093" y="536"/>
                    </a:lnTo>
                    <a:lnTo>
                      <a:pt x="10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06"/>
              <p:cNvSpPr/>
              <p:nvPr/>
            </p:nvSpPr>
            <p:spPr>
              <a:xfrm>
                <a:off x="1808018" y="3370001"/>
                <a:ext cx="86911" cy="86911"/>
              </a:xfrm>
              <a:custGeom>
                <a:avLst/>
                <a:gdLst/>
                <a:ahLst/>
                <a:cxnLst/>
                <a:rect l="l" t="t" r="r" b="b"/>
                <a:pathLst>
                  <a:path w="3345" h="3345" extrusionOk="0">
                    <a:moveTo>
                      <a:pt x="1" y="0"/>
                    </a:moveTo>
                    <a:lnTo>
                      <a:pt x="1" y="1672"/>
                    </a:lnTo>
                    <a:lnTo>
                      <a:pt x="628" y="3344"/>
                    </a:lnTo>
                    <a:lnTo>
                      <a:pt x="2718" y="3344"/>
                    </a:lnTo>
                    <a:lnTo>
                      <a:pt x="3345" y="1672"/>
                    </a:lnTo>
                    <a:lnTo>
                      <a:pt x="3345" y="3"/>
                    </a:lnTo>
                    <a:lnTo>
                      <a:pt x="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06"/>
              <p:cNvSpPr/>
              <p:nvPr/>
            </p:nvSpPr>
            <p:spPr>
              <a:xfrm>
                <a:off x="1750051" y="3254171"/>
                <a:ext cx="202793" cy="57941"/>
              </a:xfrm>
              <a:custGeom>
                <a:avLst/>
                <a:gdLst/>
                <a:ahLst/>
                <a:cxnLst/>
                <a:rect l="l" t="t" r="r" b="b"/>
                <a:pathLst>
                  <a:path w="7805" h="2230" extrusionOk="0">
                    <a:moveTo>
                      <a:pt x="560" y="1"/>
                    </a:moveTo>
                    <a:cubicBezTo>
                      <a:pt x="251" y="1"/>
                      <a:pt x="0" y="249"/>
                      <a:pt x="0" y="557"/>
                    </a:cubicBezTo>
                    <a:lnTo>
                      <a:pt x="0" y="1673"/>
                    </a:lnTo>
                    <a:cubicBezTo>
                      <a:pt x="0" y="1981"/>
                      <a:pt x="251" y="2229"/>
                      <a:pt x="560" y="2229"/>
                    </a:cubicBezTo>
                    <a:lnTo>
                      <a:pt x="7248" y="2229"/>
                    </a:lnTo>
                    <a:cubicBezTo>
                      <a:pt x="7556" y="2229"/>
                      <a:pt x="7804" y="1981"/>
                      <a:pt x="7804" y="1673"/>
                    </a:cubicBezTo>
                    <a:lnTo>
                      <a:pt x="7804" y="557"/>
                    </a:lnTo>
                    <a:cubicBezTo>
                      <a:pt x="7804" y="249"/>
                      <a:pt x="7556" y="1"/>
                      <a:pt x="7248"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06"/>
              <p:cNvSpPr/>
              <p:nvPr/>
            </p:nvSpPr>
            <p:spPr>
              <a:xfrm>
                <a:off x="1918262" y="3254171"/>
                <a:ext cx="34583" cy="57941"/>
              </a:xfrm>
              <a:custGeom>
                <a:avLst/>
                <a:gdLst/>
                <a:ahLst/>
                <a:cxnLst/>
                <a:rect l="l" t="t" r="r" b="b"/>
                <a:pathLst>
                  <a:path w="1331" h="2230" extrusionOk="0">
                    <a:moveTo>
                      <a:pt x="1" y="1"/>
                    </a:moveTo>
                    <a:cubicBezTo>
                      <a:pt x="306" y="1"/>
                      <a:pt x="557" y="249"/>
                      <a:pt x="557" y="557"/>
                    </a:cubicBezTo>
                    <a:lnTo>
                      <a:pt x="557" y="1673"/>
                    </a:lnTo>
                    <a:cubicBezTo>
                      <a:pt x="557" y="1981"/>
                      <a:pt x="306" y="2229"/>
                      <a:pt x="1" y="2229"/>
                    </a:cubicBezTo>
                    <a:lnTo>
                      <a:pt x="774" y="2229"/>
                    </a:lnTo>
                    <a:cubicBezTo>
                      <a:pt x="1082" y="2229"/>
                      <a:pt x="1330" y="1981"/>
                      <a:pt x="1330" y="1673"/>
                    </a:cubicBezTo>
                    <a:lnTo>
                      <a:pt x="1330" y="557"/>
                    </a:lnTo>
                    <a:cubicBezTo>
                      <a:pt x="1330" y="249"/>
                      <a:pt x="1082" y="1"/>
                      <a:pt x="774"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06"/>
              <p:cNvSpPr/>
              <p:nvPr/>
            </p:nvSpPr>
            <p:spPr>
              <a:xfrm>
                <a:off x="1779047" y="3216236"/>
                <a:ext cx="144800" cy="168315"/>
              </a:xfrm>
              <a:custGeom>
                <a:avLst/>
                <a:gdLst/>
                <a:ahLst/>
                <a:cxnLst/>
                <a:rect l="l" t="t" r="r" b="b"/>
                <a:pathLst>
                  <a:path w="5573" h="6478" extrusionOk="0">
                    <a:moveTo>
                      <a:pt x="2788" y="0"/>
                    </a:moveTo>
                    <a:lnTo>
                      <a:pt x="0" y="842"/>
                    </a:lnTo>
                    <a:lnTo>
                      <a:pt x="0" y="3689"/>
                    </a:lnTo>
                    <a:cubicBezTo>
                      <a:pt x="0" y="5228"/>
                      <a:pt x="1249" y="6477"/>
                      <a:pt x="2788" y="6477"/>
                    </a:cubicBezTo>
                    <a:cubicBezTo>
                      <a:pt x="4327" y="6477"/>
                      <a:pt x="5573" y="5228"/>
                      <a:pt x="5573" y="3689"/>
                    </a:cubicBezTo>
                    <a:lnTo>
                      <a:pt x="5573" y="842"/>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06"/>
              <p:cNvSpPr/>
              <p:nvPr/>
            </p:nvSpPr>
            <p:spPr>
              <a:xfrm>
                <a:off x="1831454" y="3312761"/>
                <a:ext cx="40065" cy="20396"/>
              </a:xfrm>
              <a:custGeom>
                <a:avLst/>
                <a:gdLst/>
                <a:ahLst/>
                <a:cxnLst/>
                <a:rect l="l" t="t" r="r" b="b"/>
                <a:pathLst>
                  <a:path w="1542" h="785" extrusionOk="0">
                    <a:moveTo>
                      <a:pt x="288" y="0"/>
                    </a:moveTo>
                    <a:cubicBezTo>
                      <a:pt x="245" y="0"/>
                      <a:pt x="202" y="11"/>
                      <a:pt x="162" y="35"/>
                    </a:cubicBezTo>
                    <a:cubicBezTo>
                      <a:pt x="39" y="105"/>
                      <a:pt x="0" y="259"/>
                      <a:pt x="68" y="379"/>
                    </a:cubicBezTo>
                    <a:cubicBezTo>
                      <a:pt x="214" y="630"/>
                      <a:pt x="483" y="784"/>
                      <a:pt x="771" y="784"/>
                    </a:cubicBezTo>
                    <a:cubicBezTo>
                      <a:pt x="1058" y="784"/>
                      <a:pt x="1327" y="630"/>
                      <a:pt x="1471" y="379"/>
                    </a:cubicBezTo>
                    <a:cubicBezTo>
                      <a:pt x="1541" y="259"/>
                      <a:pt x="1500" y="105"/>
                      <a:pt x="1379" y="35"/>
                    </a:cubicBezTo>
                    <a:cubicBezTo>
                      <a:pt x="1340" y="11"/>
                      <a:pt x="1296" y="0"/>
                      <a:pt x="1253" y="0"/>
                    </a:cubicBezTo>
                    <a:cubicBezTo>
                      <a:pt x="1167" y="0"/>
                      <a:pt x="1082" y="46"/>
                      <a:pt x="1035" y="126"/>
                    </a:cubicBezTo>
                    <a:cubicBezTo>
                      <a:pt x="980" y="220"/>
                      <a:pt x="878" y="280"/>
                      <a:pt x="771" y="280"/>
                    </a:cubicBezTo>
                    <a:cubicBezTo>
                      <a:pt x="661" y="280"/>
                      <a:pt x="562" y="220"/>
                      <a:pt x="507" y="126"/>
                    </a:cubicBezTo>
                    <a:cubicBezTo>
                      <a:pt x="460" y="46"/>
                      <a:pt x="375" y="0"/>
                      <a:pt x="2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06"/>
              <p:cNvSpPr/>
              <p:nvPr/>
            </p:nvSpPr>
            <p:spPr>
              <a:xfrm>
                <a:off x="1815969" y="3276593"/>
                <a:ext cx="13121" cy="20370"/>
              </a:xfrm>
              <a:custGeom>
                <a:avLst/>
                <a:gdLst/>
                <a:ahLst/>
                <a:cxnLst/>
                <a:rect l="l" t="t" r="r" b="b"/>
                <a:pathLst>
                  <a:path w="505" h="784" extrusionOk="0">
                    <a:moveTo>
                      <a:pt x="251" y="0"/>
                    </a:moveTo>
                    <a:cubicBezTo>
                      <a:pt x="113" y="0"/>
                      <a:pt x="0" y="112"/>
                      <a:pt x="0" y="251"/>
                    </a:cubicBezTo>
                    <a:lnTo>
                      <a:pt x="0" y="530"/>
                    </a:lnTo>
                    <a:cubicBezTo>
                      <a:pt x="0" y="669"/>
                      <a:pt x="113" y="784"/>
                      <a:pt x="251" y="784"/>
                    </a:cubicBezTo>
                    <a:cubicBezTo>
                      <a:pt x="390" y="784"/>
                      <a:pt x="505" y="669"/>
                      <a:pt x="505" y="530"/>
                    </a:cubicBezTo>
                    <a:lnTo>
                      <a:pt x="505" y="251"/>
                    </a:lnTo>
                    <a:cubicBezTo>
                      <a:pt x="505" y="112"/>
                      <a:pt x="39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06"/>
              <p:cNvSpPr/>
              <p:nvPr/>
            </p:nvSpPr>
            <p:spPr>
              <a:xfrm>
                <a:off x="1873858" y="3276593"/>
                <a:ext cx="13147" cy="20370"/>
              </a:xfrm>
              <a:custGeom>
                <a:avLst/>
                <a:gdLst/>
                <a:ahLst/>
                <a:cxnLst/>
                <a:rect l="l" t="t" r="r" b="b"/>
                <a:pathLst>
                  <a:path w="506" h="784" extrusionOk="0">
                    <a:moveTo>
                      <a:pt x="252" y="0"/>
                    </a:moveTo>
                    <a:cubicBezTo>
                      <a:pt x="113" y="0"/>
                      <a:pt x="1" y="112"/>
                      <a:pt x="1" y="251"/>
                    </a:cubicBezTo>
                    <a:lnTo>
                      <a:pt x="1" y="530"/>
                    </a:lnTo>
                    <a:cubicBezTo>
                      <a:pt x="1" y="669"/>
                      <a:pt x="113" y="784"/>
                      <a:pt x="252" y="784"/>
                    </a:cubicBezTo>
                    <a:cubicBezTo>
                      <a:pt x="393" y="784"/>
                      <a:pt x="505" y="669"/>
                      <a:pt x="505" y="530"/>
                    </a:cubicBezTo>
                    <a:lnTo>
                      <a:pt x="505" y="251"/>
                    </a:lnTo>
                    <a:cubicBezTo>
                      <a:pt x="505" y="112"/>
                      <a:pt x="393"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06"/>
              <p:cNvSpPr/>
              <p:nvPr/>
            </p:nvSpPr>
            <p:spPr>
              <a:xfrm>
                <a:off x="1775514" y="3202128"/>
                <a:ext cx="107334" cy="52069"/>
              </a:xfrm>
              <a:custGeom>
                <a:avLst/>
                <a:gdLst/>
                <a:ahLst/>
                <a:cxnLst/>
                <a:rect l="l" t="t" r="r" b="b"/>
                <a:pathLst>
                  <a:path w="4131" h="2004" extrusionOk="0">
                    <a:moveTo>
                      <a:pt x="0" y="0"/>
                    </a:moveTo>
                    <a:lnTo>
                      <a:pt x="0" y="2004"/>
                    </a:lnTo>
                    <a:lnTo>
                      <a:pt x="2459" y="2004"/>
                    </a:lnTo>
                    <a:cubicBezTo>
                      <a:pt x="3381" y="2004"/>
                      <a:pt x="4131" y="1254"/>
                      <a:pt x="4131" y="332"/>
                    </a:cubicBezTo>
                    <a:lnTo>
                      <a:pt x="41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06"/>
              <p:cNvSpPr/>
              <p:nvPr/>
            </p:nvSpPr>
            <p:spPr>
              <a:xfrm>
                <a:off x="1880379" y="3213924"/>
                <a:ext cx="43469" cy="40273"/>
              </a:xfrm>
              <a:custGeom>
                <a:avLst/>
                <a:gdLst/>
                <a:ahLst/>
                <a:cxnLst/>
                <a:rect l="l" t="t" r="r" b="b"/>
                <a:pathLst>
                  <a:path w="1673" h="1550" extrusionOk="0">
                    <a:moveTo>
                      <a:pt x="1" y="1"/>
                    </a:moveTo>
                    <a:lnTo>
                      <a:pt x="1" y="434"/>
                    </a:lnTo>
                    <a:cubicBezTo>
                      <a:pt x="1" y="1051"/>
                      <a:pt x="500" y="1550"/>
                      <a:pt x="1116" y="1550"/>
                    </a:cubicBezTo>
                    <a:lnTo>
                      <a:pt x="1673" y="1550"/>
                    </a:lnTo>
                    <a:lnTo>
                      <a:pt x="1673" y="931"/>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06"/>
              <p:cNvSpPr/>
              <p:nvPr/>
            </p:nvSpPr>
            <p:spPr>
              <a:xfrm>
                <a:off x="1656774" y="3502355"/>
                <a:ext cx="157662" cy="59708"/>
              </a:xfrm>
              <a:custGeom>
                <a:avLst/>
                <a:gdLst/>
                <a:ahLst/>
                <a:cxnLst/>
                <a:rect l="l" t="t" r="r" b="b"/>
                <a:pathLst>
                  <a:path w="6068" h="2298" extrusionOk="0">
                    <a:moveTo>
                      <a:pt x="312" y="1"/>
                    </a:moveTo>
                    <a:cubicBezTo>
                      <a:pt x="145" y="1"/>
                      <a:pt x="1" y="123"/>
                      <a:pt x="1" y="280"/>
                    </a:cubicBezTo>
                    <a:lnTo>
                      <a:pt x="1" y="1038"/>
                    </a:lnTo>
                    <a:lnTo>
                      <a:pt x="3034" y="2297"/>
                    </a:lnTo>
                    <a:lnTo>
                      <a:pt x="6067" y="1038"/>
                    </a:lnTo>
                    <a:lnTo>
                      <a:pt x="6067" y="280"/>
                    </a:lnTo>
                    <a:cubicBezTo>
                      <a:pt x="6067" y="123"/>
                      <a:pt x="5923" y="1"/>
                      <a:pt x="5756" y="1"/>
                    </a:cubicBezTo>
                    <a:cubicBezTo>
                      <a:pt x="5732" y="1"/>
                      <a:pt x="5708" y="3"/>
                      <a:pt x="5683" y="9"/>
                    </a:cubicBezTo>
                    <a:lnTo>
                      <a:pt x="3110" y="463"/>
                    </a:lnTo>
                    <a:cubicBezTo>
                      <a:pt x="3085" y="468"/>
                      <a:pt x="3059" y="471"/>
                      <a:pt x="3034" y="471"/>
                    </a:cubicBezTo>
                    <a:cubicBezTo>
                      <a:pt x="3008" y="471"/>
                      <a:pt x="2983" y="468"/>
                      <a:pt x="2958" y="463"/>
                    </a:cubicBezTo>
                    <a:lnTo>
                      <a:pt x="385" y="9"/>
                    </a:lnTo>
                    <a:cubicBezTo>
                      <a:pt x="360" y="3"/>
                      <a:pt x="336"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06"/>
              <p:cNvSpPr/>
              <p:nvPr/>
            </p:nvSpPr>
            <p:spPr>
              <a:xfrm>
                <a:off x="1792272" y="3502355"/>
                <a:ext cx="22163" cy="35336"/>
              </a:xfrm>
              <a:custGeom>
                <a:avLst/>
                <a:gdLst/>
                <a:ahLst/>
                <a:cxnLst/>
                <a:rect l="l" t="t" r="r" b="b"/>
                <a:pathLst>
                  <a:path w="853" h="1360" extrusionOk="0">
                    <a:moveTo>
                      <a:pt x="541" y="1"/>
                    </a:moveTo>
                    <a:cubicBezTo>
                      <a:pt x="517" y="1"/>
                      <a:pt x="493" y="3"/>
                      <a:pt x="468" y="9"/>
                    </a:cubicBezTo>
                    <a:lnTo>
                      <a:pt x="1" y="92"/>
                    </a:lnTo>
                    <a:cubicBezTo>
                      <a:pt x="50" y="142"/>
                      <a:pt x="82" y="207"/>
                      <a:pt x="82" y="280"/>
                    </a:cubicBezTo>
                    <a:lnTo>
                      <a:pt x="82" y="1359"/>
                    </a:lnTo>
                    <a:lnTo>
                      <a:pt x="852" y="1038"/>
                    </a:lnTo>
                    <a:lnTo>
                      <a:pt x="852" y="280"/>
                    </a:lnTo>
                    <a:cubicBezTo>
                      <a:pt x="852" y="123"/>
                      <a:pt x="708" y="1"/>
                      <a:pt x="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06"/>
              <p:cNvSpPr/>
              <p:nvPr/>
            </p:nvSpPr>
            <p:spPr>
              <a:xfrm>
                <a:off x="1648693" y="3529507"/>
                <a:ext cx="173823" cy="43261"/>
              </a:xfrm>
              <a:custGeom>
                <a:avLst/>
                <a:gdLst/>
                <a:ahLst/>
                <a:cxnLst/>
                <a:rect l="l" t="t" r="r" b="b"/>
                <a:pathLst>
                  <a:path w="6690" h="1665" extrusionOk="0">
                    <a:moveTo>
                      <a:pt x="312" y="1"/>
                    </a:moveTo>
                    <a:cubicBezTo>
                      <a:pt x="145" y="1"/>
                      <a:pt x="1" y="123"/>
                      <a:pt x="1" y="280"/>
                    </a:cubicBezTo>
                    <a:lnTo>
                      <a:pt x="1" y="1385"/>
                    </a:lnTo>
                    <a:cubicBezTo>
                      <a:pt x="1" y="1540"/>
                      <a:pt x="139" y="1665"/>
                      <a:pt x="312" y="1665"/>
                    </a:cubicBezTo>
                    <a:lnTo>
                      <a:pt x="6378" y="1665"/>
                    </a:lnTo>
                    <a:cubicBezTo>
                      <a:pt x="6551" y="1665"/>
                      <a:pt x="6689" y="1540"/>
                      <a:pt x="6689" y="1385"/>
                    </a:cubicBezTo>
                    <a:lnTo>
                      <a:pt x="6689" y="280"/>
                    </a:lnTo>
                    <a:cubicBezTo>
                      <a:pt x="6689" y="123"/>
                      <a:pt x="6545" y="1"/>
                      <a:pt x="6378" y="1"/>
                    </a:cubicBezTo>
                    <a:cubicBezTo>
                      <a:pt x="6354" y="1"/>
                      <a:pt x="6330" y="3"/>
                      <a:pt x="6305" y="9"/>
                    </a:cubicBezTo>
                    <a:lnTo>
                      <a:pt x="3421" y="534"/>
                    </a:lnTo>
                    <a:cubicBezTo>
                      <a:pt x="3396" y="539"/>
                      <a:pt x="3370" y="542"/>
                      <a:pt x="3345" y="542"/>
                    </a:cubicBezTo>
                    <a:cubicBezTo>
                      <a:pt x="3319" y="542"/>
                      <a:pt x="3294" y="539"/>
                      <a:pt x="3269" y="534"/>
                    </a:cubicBezTo>
                    <a:lnTo>
                      <a:pt x="385" y="9"/>
                    </a:lnTo>
                    <a:cubicBezTo>
                      <a:pt x="360" y="3"/>
                      <a:pt x="33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06"/>
              <p:cNvSpPr/>
              <p:nvPr/>
            </p:nvSpPr>
            <p:spPr>
              <a:xfrm>
                <a:off x="1794377" y="3529507"/>
                <a:ext cx="28139" cy="43261"/>
              </a:xfrm>
              <a:custGeom>
                <a:avLst/>
                <a:gdLst/>
                <a:ahLst/>
                <a:cxnLst/>
                <a:rect l="l" t="t" r="r" b="b"/>
                <a:pathLst>
                  <a:path w="1083" h="1665" extrusionOk="0">
                    <a:moveTo>
                      <a:pt x="771" y="1"/>
                    </a:moveTo>
                    <a:cubicBezTo>
                      <a:pt x="747" y="1"/>
                      <a:pt x="723" y="3"/>
                      <a:pt x="698" y="9"/>
                    </a:cubicBezTo>
                    <a:lnTo>
                      <a:pt x="233" y="95"/>
                    </a:lnTo>
                    <a:cubicBezTo>
                      <a:pt x="280" y="144"/>
                      <a:pt x="311" y="207"/>
                      <a:pt x="311" y="280"/>
                    </a:cubicBezTo>
                    <a:lnTo>
                      <a:pt x="311" y="1385"/>
                    </a:lnTo>
                    <a:cubicBezTo>
                      <a:pt x="311" y="1540"/>
                      <a:pt x="173" y="1665"/>
                      <a:pt x="1" y="1665"/>
                    </a:cubicBezTo>
                    <a:lnTo>
                      <a:pt x="771" y="1665"/>
                    </a:lnTo>
                    <a:cubicBezTo>
                      <a:pt x="944" y="1665"/>
                      <a:pt x="1082" y="1540"/>
                      <a:pt x="1082" y="1385"/>
                    </a:cubicBezTo>
                    <a:lnTo>
                      <a:pt x="1082" y="280"/>
                    </a:lnTo>
                    <a:cubicBezTo>
                      <a:pt x="1082" y="123"/>
                      <a:pt x="93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06"/>
              <p:cNvSpPr/>
              <p:nvPr/>
            </p:nvSpPr>
            <p:spPr>
              <a:xfrm>
                <a:off x="1729005" y="3513554"/>
                <a:ext cx="13199" cy="48509"/>
              </a:xfrm>
              <a:custGeom>
                <a:avLst/>
                <a:gdLst/>
                <a:ahLst/>
                <a:cxnLst/>
                <a:rect l="l" t="t" r="r" b="b"/>
                <a:pathLst>
                  <a:path w="508" h="1867" extrusionOk="0">
                    <a:moveTo>
                      <a:pt x="1" y="1"/>
                    </a:moveTo>
                    <a:lnTo>
                      <a:pt x="1" y="1762"/>
                    </a:lnTo>
                    <a:lnTo>
                      <a:pt x="254" y="1866"/>
                    </a:lnTo>
                    <a:lnTo>
                      <a:pt x="507" y="1762"/>
                    </a:lnTo>
                    <a:lnTo>
                      <a:pt x="507" y="1"/>
                    </a:lnTo>
                    <a:lnTo>
                      <a:pt x="330" y="32"/>
                    </a:lnTo>
                    <a:cubicBezTo>
                      <a:pt x="305" y="37"/>
                      <a:pt x="279" y="40"/>
                      <a:pt x="254" y="40"/>
                    </a:cubicBezTo>
                    <a:cubicBezTo>
                      <a:pt x="228" y="40"/>
                      <a:pt x="203" y="37"/>
                      <a:pt x="178" y="32"/>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06"/>
              <p:cNvSpPr/>
              <p:nvPr/>
            </p:nvSpPr>
            <p:spPr>
              <a:xfrm>
                <a:off x="1729005" y="3542550"/>
                <a:ext cx="13199" cy="30218"/>
              </a:xfrm>
              <a:custGeom>
                <a:avLst/>
                <a:gdLst/>
                <a:ahLst/>
                <a:cxnLst/>
                <a:rect l="l" t="t" r="r" b="b"/>
                <a:pathLst>
                  <a:path w="508" h="1163" extrusionOk="0">
                    <a:moveTo>
                      <a:pt x="1" y="0"/>
                    </a:moveTo>
                    <a:lnTo>
                      <a:pt x="1" y="1163"/>
                    </a:lnTo>
                    <a:lnTo>
                      <a:pt x="507" y="1163"/>
                    </a:lnTo>
                    <a:lnTo>
                      <a:pt x="507" y="0"/>
                    </a:lnTo>
                    <a:lnTo>
                      <a:pt x="330" y="32"/>
                    </a:lnTo>
                    <a:cubicBezTo>
                      <a:pt x="305" y="37"/>
                      <a:pt x="279" y="40"/>
                      <a:pt x="254" y="40"/>
                    </a:cubicBezTo>
                    <a:cubicBezTo>
                      <a:pt x="228" y="40"/>
                      <a:pt x="203" y="37"/>
                      <a:pt x="178" y="3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06"/>
              <p:cNvSpPr/>
              <p:nvPr/>
            </p:nvSpPr>
            <p:spPr>
              <a:xfrm>
                <a:off x="1989740" y="3261913"/>
                <a:ext cx="13121" cy="129003"/>
              </a:xfrm>
              <a:custGeom>
                <a:avLst/>
                <a:gdLst/>
                <a:ahLst/>
                <a:cxnLst/>
                <a:rect l="l" t="t" r="r" b="b"/>
                <a:pathLst>
                  <a:path w="505" h="4965" extrusionOk="0">
                    <a:moveTo>
                      <a:pt x="252" y="1"/>
                    </a:moveTo>
                    <a:cubicBezTo>
                      <a:pt x="113" y="1"/>
                      <a:pt x="1" y="116"/>
                      <a:pt x="1" y="254"/>
                    </a:cubicBezTo>
                    <a:lnTo>
                      <a:pt x="1" y="4714"/>
                    </a:lnTo>
                    <a:cubicBezTo>
                      <a:pt x="1" y="4852"/>
                      <a:pt x="113" y="4965"/>
                      <a:pt x="252" y="4965"/>
                    </a:cubicBezTo>
                    <a:cubicBezTo>
                      <a:pt x="390" y="4965"/>
                      <a:pt x="505" y="4852"/>
                      <a:pt x="505" y="4714"/>
                    </a:cubicBezTo>
                    <a:lnTo>
                      <a:pt x="505" y="254"/>
                    </a:lnTo>
                    <a:cubicBezTo>
                      <a:pt x="505" y="116"/>
                      <a:pt x="390"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06"/>
              <p:cNvSpPr/>
              <p:nvPr/>
            </p:nvSpPr>
            <p:spPr>
              <a:xfrm>
                <a:off x="1981815" y="3495444"/>
                <a:ext cx="43469" cy="38844"/>
              </a:xfrm>
              <a:custGeom>
                <a:avLst/>
                <a:gdLst/>
                <a:ahLst/>
                <a:cxnLst/>
                <a:rect l="l" t="t" r="r" b="b"/>
                <a:pathLst>
                  <a:path w="1673" h="1495" extrusionOk="0">
                    <a:moveTo>
                      <a:pt x="0" y="0"/>
                    </a:moveTo>
                    <a:lnTo>
                      <a:pt x="0" y="1495"/>
                    </a:lnTo>
                    <a:lnTo>
                      <a:pt x="1672" y="1495"/>
                    </a:lnTo>
                    <a:lnTo>
                      <a:pt x="1672"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06"/>
              <p:cNvSpPr/>
              <p:nvPr/>
            </p:nvSpPr>
            <p:spPr>
              <a:xfrm>
                <a:off x="1960067" y="3439842"/>
                <a:ext cx="54355" cy="60383"/>
              </a:xfrm>
              <a:custGeom>
                <a:avLst/>
                <a:gdLst/>
                <a:ahLst/>
                <a:cxnLst/>
                <a:rect l="l" t="t" r="r" b="b"/>
                <a:pathLst>
                  <a:path w="2092" h="2324" extrusionOk="0">
                    <a:moveTo>
                      <a:pt x="1" y="0"/>
                    </a:moveTo>
                    <a:lnTo>
                      <a:pt x="1" y="1487"/>
                    </a:lnTo>
                    <a:cubicBezTo>
                      <a:pt x="1" y="1949"/>
                      <a:pt x="375" y="2323"/>
                      <a:pt x="837" y="2323"/>
                    </a:cubicBezTo>
                    <a:lnTo>
                      <a:pt x="1689" y="2323"/>
                    </a:lnTo>
                    <a:lnTo>
                      <a:pt x="209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06"/>
              <p:cNvSpPr/>
              <p:nvPr/>
            </p:nvSpPr>
            <p:spPr>
              <a:xfrm>
                <a:off x="1952818" y="3384369"/>
                <a:ext cx="39727" cy="72465"/>
              </a:xfrm>
              <a:custGeom>
                <a:avLst/>
                <a:gdLst/>
                <a:ahLst/>
                <a:cxnLst/>
                <a:rect l="l" t="t" r="r" b="b"/>
                <a:pathLst>
                  <a:path w="1529" h="2789" extrusionOk="0">
                    <a:moveTo>
                      <a:pt x="836" y="1"/>
                    </a:moveTo>
                    <a:cubicBezTo>
                      <a:pt x="374" y="1"/>
                      <a:pt x="0" y="375"/>
                      <a:pt x="0" y="837"/>
                    </a:cubicBezTo>
                    <a:lnTo>
                      <a:pt x="0" y="1953"/>
                    </a:lnTo>
                    <a:cubicBezTo>
                      <a:pt x="0" y="2412"/>
                      <a:pt x="374" y="2789"/>
                      <a:pt x="836" y="2789"/>
                    </a:cubicBezTo>
                    <a:cubicBezTo>
                      <a:pt x="936" y="2789"/>
                      <a:pt x="1030" y="2770"/>
                      <a:pt x="1119" y="2739"/>
                    </a:cubicBezTo>
                    <a:lnTo>
                      <a:pt x="1529" y="2710"/>
                    </a:lnTo>
                    <a:lnTo>
                      <a:pt x="1529" y="142"/>
                    </a:lnTo>
                    <a:lnTo>
                      <a:pt x="1302" y="142"/>
                    </a:lnTo>
                    <a:cubicBezTo>
                      <a:pt x="1168" y="53"/>
                      <a:pt x="1009" y="1"/>
                      <a:pt x="836"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06"/>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06"/>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06"/>
              <p:cNvSpPr/>
              <p:nvPr/>
            </p:nvSpPr>
            <p:spPr>
              <a:xfrm>
                <a:off x="2005147" y="3384369"/>
                <a:ext cx="49055" cy="115908"/>
              </a:xfrm>
              <a:custGeom>
                <a:avLst/>
                <a:gdLst/>
                <a:ahLst/>
                <a:cxnLst/>
                <a:rect l="l" t="t" r="r" b="b"/>
                <a:pathLst>
                  <a:path w="1888" h="4461" extrusionOk="0">
                    <a:moveTo>
                      <a:pt x="1" y="1"/>
                    </a:moveTo>
                    <a:cubicBezTo>
                      <a:pt x="615" y="1"/>
                      <a:pt x="1114" y="500"/>
                      <a:pt x="1114" y="1117"/>
                    </a:cubicBezTo>
                    <a:lnTo>
                      <a:pt x="1114" y="3345"/>
                    </a:lnTo>
                    <a:cubicBezTo>
                      <a:pt x="1114" y="3962"/>
                      <a:pt x="615" y="4461"/>
                      <a:pt x="1" y="4461"/>
                    </a:cubicBezTo>
                    <a:lnTo>
                      <a:pt x="774" y="4461"/>
                    </a:lnTo>
                    <a:cubicBezTo>
                      <a:pt x="1388" y="4461"/>
                      <a:pt x="1887" y="3962"/>
                      <a:pt x="1887" y="3345"/>
                    </a:cubicBezTo>
                    <a:lnTo>
                      <a:pt x="1887" y="1117"/>
                    </a:lnTo>
                    <a:cubicBezTo>
                      <a:pt x="1887" y="500"/>
                      <a:pt x="1388" y="1"/>
                      <a:pt x="774"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06"/>
              <p:cNvSpPr/>
              <p:nvPr/>
            </p:nvSpPr>
            <p:spPr>
              <a:xfrm>
                <a:off x="1984179" y="3406792"/>
                <a:ext cx="40403" cy="13121"/>
              </a:xfrm>
              <a:custGeom>
                <a:avLst/>
                <a:gdLst/>
                <a:ahLst/>
                <a:cxnLst/>
                <a:rect l="l" t="t" r="r" b="b"/>
                <a:pathLst>
                  <a:path w="1555" h="505" extrusionOk="0">
                    <a:moveTo>
                      <a:pt x="0" y="0"/>
                    </a:moveTo>
                    <a:cubicBezTo>
                      <a:pt x="66" y="102"/>
                      <a:pt x="165" y="180"/>
                      <a:pt x="280" y="220"/>
                    </a:cubicBezTo>
                    <a:cubicBezTo>
                      <a:pt x="311" y="233"/>
                      <a:pt x="309" y="274"/>
                      <a:pt x="280" y="285"/>
                    </a:cubicBezTo>
                    <a:cubicBezTo>
                      <a:pt x="162" y="324"/>
                      <a:pt x="66" y="402"/>
                      <a:pt x="0" y="504"/>
                    </a:cubicBezTo>
                    <a:lnTo>
                      <a:pt x="1302" y="504"/>
                    </a:lnTo>
                    <a:cubicBezTo>
                      <a:pt x="1440" y="504"/>
                      <a:pt x="1555" y="392"/>
                      <a:pt x="1555" y="254"/>
                    </a:cubicBezTo>
                    <a:cubicBezTo>
                      <a:pt x="1555" y="112"/>
                      <a:pt x="1440"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06"/>
              <p:cNvSpPr/>
              <p:nvPr/>
            </p:nvSpPr>
            <p:spPr>
              <a:xfrm>
                <a:off x="1984179" y="3435762"/>
                <a:ext cx="40403" cy="13121"/>
              </a:xfrm>
              <a:custGeom>
                <a:avLst/>
                <a:gdLst/>
                <a:ahLst/>
                <a:cxnLst/>
                <a:rect l="l" t="t" r="r" b="b"/>
                <a:pathLst>
                  <a:path w="1555" h="505" extrusionOk="0">
                    <a:moveTo>
                      <a:pt x="0" y="1"/>
                    </a:moveTo>
                    <a:cubicBezTo>
                      <a:pt x="66" y="100"/>
                      <a:pt x="162" y="178"/>
                      <a:pt x="280" y="220"/>
                    </a:cubicBezTo>
                    <a:cubicBezTo>
                      <a:pt x="309" y="231"/>
                      <a:pt x="311" y="272"/>
                      <a:pt x="280" y="283"/>
                    </a:cubicBezTo>
                    <a:cubicBezTo>
                      <a:pt x="165" y="325"/>
                      <a:pt x="66" y="403"/>
                      <a:pt x="0" y="505"/>
                    </a:cubicBezTo>
                    <a:lnTo>
                      <a:pt x="1302" y="505"/>
                    </a:lnTo>
                    <a:cubicBezTo>
                      <a:pt x="1440" y="505"/>
                      <a:pt x="1555" y="393"/>
                      <a:pt x="1555" y="251"/>
                    </a:cubicBezTo>
                    <a:cubicBezTo>
                      <a:pt x="1555" y="113"/>
                      <a:pt x="1440" y="1"/>
                      <a:pt x="130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06"/>
              <p:cNvSpPr/>
              <p:nvPr/>
            </p:nvSpPr>
            <p:spPr>
              <a:xfrm>
                <a:off x="1984257" y="3464681"/>
                <a:ext cx="40325" cy="13199"/>
              </a:xfrm>
              <a:custGeom>
                <a:avLst/>
                <a:gdLst/>
                <a:ahLst/>
                <a:cxnLst/>
                <a:rect l="l" t="t" r="r" b="b"/>
                <a:pathLst>
                  <a:path w="1552" h="508" extrusionOk="0">
                    <a:moveTo>
                      <a:pt x="0" y="1"/>
                    </a:moveTo>
                    <a:cubicBezTo>
                      <a:pt x="105" y="155"/>
                      <a:pt x="282" y="254"/>
                      <a:pt x="478" y="254"/>
                    </a:cubicBezTo>
                    <a:lnTo>
                      <a:pt x="481" y="254"/>
                    </a:lnTo>
                    <a:cubicBezTo>
                      <a:pt x="496" y="254"/>
                      <a:pt x="512" y="267"/>
                      <a:pt x="512" y="285"/>
                    </a:cubicBezTo>
                    <a:cubicBezTo>
                      <a:pt x="512" y="296"/>
                      <a:pt x="504" y="306"/>
                      <a:pt x="494" y="312"/>
                    </a:cubicBezTo>
                    <a:cubicBezTo>
                      <a:pt x="405" y="356"/>
                      <a:pt x="329" y="424"/>
                      <a:pt x="274" y="508"/>
                    </a:cubicBezTo>
                    <a:lnTo>
                      <a:pt x="1299" y="508"/>
                    </a:lnTo>
                    <a:cubicBezTo>
                      <a:pt x="1437" y="508"/>
                      <a:pt x="1552" y="393"/>
                      <a:pt x="1552" y="254"/>
                    </a:cubicBezTo>
                    <a:cubicBezTo>
                      <a:pt x="1552" y="116"/>
                      <a:pt x="1437"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06"/>
              <p:cNvSpPr/>
              <p:nvPr/>
            </p:nvSpPr>
            <p:spPr>
              <a:xfrm>
                <a:off x="1952818" y="3529299"/>
                <a:ext cx="101384" cy="43339"/>
              </a:xfrm>
              <a:custGeom>
                <a:avLst/>
                <a:gdLst/>
                <a:ahLst/>
                <a:cxnLst/>
                <a:rect l="l" t="t" r="r" b="b"/>
                <a:pathLst>
                  <a:path w="3902" h="1668" extrusionOk="0">
                    <a:moveTo>
                      <a:pt x="262" y="1"/>
                    </a:moveTo>
                    <a:cubicBezTo>
                      <a:pt x="118" y="1"/>
                      <a:pt x="0" y="118"/>
                      <a:pt x="0" y="262"/>
                    </a:cubicBezTo>
                    <a:lnTo>
                      <a:pt x="0" y="1145"/>
                    </a:lnTo>
                    <a:cubicBezTo>
                      <a:pt x="0" y="1435"/>
                      <a:pt x="233" y="1668"/>
                      <a:pt x="523" y="1668"/>
                    </a:cubicBezTo>
                    <a:lnTo>
                      <a:pt x="3379" y="1668"/>
                    </a:lnTo>
                    <a:cubicBezTo>
                      <a:pt x="3669" y="1668"/>
                      <a:pt x="3901" y="1435"/>
                      <a:pt x="3901" y="1145"/>
                    </a:cubicBezTo>
                    <a:lnTo>
                      <a:pt x="3901" y="262"/>
                    </a:lnTo>
                    <a:cubicBezTo>
                      <a:pt x="3901" y="118"/>
                      <a:pt x="3786" y="1"/>
                      <a:pt x="3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06"/>
              <p:cNvSpPr/>
              <p:nvPr/>
            </p:nvSpPr>
            <p:spPr>
              <a:xfrm>
                <a:off x="2020087" y="3529299"/>
                <a:ext cx="34115" cy="43339"/>
              </a:xfrm>
              <a:custGeom>
                <a:avLst/>
                <a:gdLst/>
                <a:ahLst/>
                <a:cxnLst/>
                <a:rect l="l" t="t" r="r" b="b"/>
                <a:pathLst>
                  <a:path w="1313" h="1668" extrusionOk="0">
                    <a:moveTo>
                      <a:pt x="270" y="1"/>
                    </a:moveTo>
                    <a:cubicBezTo>
                      <a:pt x="419" y="1"/>
                      <a:pt x="539" y="121"/>
                      <a:pt x="539" y="270"/>
                    </a:cubicBezTo>
                    <a:lnTo>
                      <a:pt x="539" y="1130"/>
                    </a:lnTo>
                    <a:cubicBezTo>
                      <a:pt x="539" y="1427"/>
                      <a:pt x="298" y="1668"/>
                      <a:pt x="1" y="1668"/>
                    </a:cubicBezTo>
                    <a:lnTo>
                      <a:pt x="774" y="1668"/>
                    </a:lnTo>
                    <a:cubicBezTo>
                      <a:pt x="1072" y="1668"/>
                      <a:pt x="1312" y="1427"/>
                      <a:pt x="1312" y="1130"/>
                    </a:cubicBezTo>
                    <a:lnTo>
                      <a:pt x="1312" y="270"/>
                    </a:lnTo>
                    <a:cubicBezTo>
                      <a:pt x="1312" y="121"/>
                      <a:pt x="1192" y="1"/>
                      <a:pt x="1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4" name="Google Shape;7884;p106"/>
          <p:cNvGrpSpPr/>
          <p:nvPr/>
        </p:nvGrpSpPr>
        <p:grpSpPr>
          <a:xfrm>
            <a:off x="959836" y="1369987"/>
            <a:ext cx="405483" cy="434479"/>
            <a:chOff x="3982311" y="3133950"/>
            <a:chExt cx="405483" cy="434479"/>
          </a:xfrm>
        </p:grpSpPr>
        <p:sp>
          <p:nvSpPr>
            <p:cNvPr id="7885" name="Google Shape;7885;p106"/>
            <p:cNvSpPr/>
            <p:nvPr/>
          </p:nvSpPr>
          <p:spPr>
            <a:xfrm>
              <a:off x="3996784" y="3510514"/>
              <a:ext cx="376564" cy="57915"/>
            </a:xfrm>
            <a:custGeom>
              <a:avLst/>
              <a:gdLst/>
              <a:ahLst/>
              <a:cxnLst/>
              <a:rect l="l" t="t" r="r" b="b"/>
              <a:pathLst>
                <a:path w="14493" h="2229" extrusionOk="0">
                  <a:moveTo>
                    <a:pt x="0" y="0"/>
                  </a:moveTo>
                  <a:lnTo>
                    <a:pt x="0" y="1116"/>
                  </a:lnTo>
                  <a:cubicBezTo>
                    <a:pt x="0" y="1730"/>
                    <a:pt x="499" y="2229"/>
                    <a:pt x="1116" y="2229"/>
                  </a:cubicBezTo>
                  <a:lnTo>
                    <a:pt x="13377" y="2229"/>
                  </a:lnTo>
                  <a:cubicBezTo>
                    <a:pt x="13993" y="2229"/>
                    <a:pt x="14492" y="1730"/>
                    <a:pt x="14492" y="1116"/>
                  </a:cubicBezTo>
                  <a:lnTo>
                    <a:pt x="144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06"/>
            <p:cNvSpPr/>
            <p:nvPr/>
          </p:nvSpPr>
          <p:spPr>
            <a:xfrm>
              <a:off x="4324579" y="3510514"/>
              <a:ext cx="48769" cy="57915"/>
            </a:xfrm>
            <a:custGeom>
              <a:avLst/>
              <a:gdLst/>
              <a:ahLst/>
              <a:cxnLst/>
              <a:rect l="l" t="t" r="r" b="b"/>
              <a:pathLst>
                <a:path w="1877" h="2229" extrusionOk="0">
                  <a:moveTo>
                    <a:pt x="1116" y="0"/>
                  </a:moveTo>
                  <a:lnTo>
                    <a:pt x="1116" y="1116"/>
                  </a:lnTo>
                  <a:cubicBezTo>
                    <a:pt x="1116" y="1730"/>
                    <a:pt x="617" y="2229"/>
                    <a:pt x="1" y="2229"/>
                  </a:cubicBezTo>
                  <a:lnTo>
                    <a:pt x="761" y="2229"/>
                  </a:lnTo>
                  <a:cubicBezTo>
                    <a:pt x="1377" y="2229"/>
                    <a:pt x="1876" y="1730"/>
                    <a:pt x="1876" y="1116"/>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06"/>
            <p:cNvSpPr/>
            <p:nvPr/>
          </p:nvSpPr>
          <p:spPr>
            <a:xfrm>
              <a:off x="3996784" y="3239594"/>
              <a:ext cx="376564" cy="299916"/>
            </a:xfrm>
            <a:custGeom>
              <a:avLst/>
              <a:gdLst/>
              <a:ahLst/>
              <a:cxnLst/>
              <a:rect l="l" t="t" r="r" b="b"/>
              <a:pathLst>
                <a:path w="14493" h="11543" extrusionOk="0">
                  <a:moveTo>
                    <a:pt x="0" y="0"/>
                  </a:moveTo>
                  <a:lnTo>
                    <a:pt x="0" y="10427"/>
                  </a:lnTo>
                  <a:cubicBezTo>
                    <a:pt x="0" y="11044"/>
                    <a:pt x="499" y="11543"/>
                    <a:pt x="1116" y="11543"/>
                  </a:cubicBezTo>
                  <a:lnTo>
                    <a:pt x="13377" y="11543"/>
                  </a:lnTo>
                  <a:cubicBezTo>
                    <a:pt x="13993" y="11543"/>
                    <a:pt x="14492" y="11044"/>
                    <a:pt x="14492" y="10427"/>
                  </a:cubicBezTo>
                  <a:lnTo>
                    <a:pt x="144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06"/>
            <p:cNvSpPr/>
            <p:nvPr/>
          </p:nvSpPr>
          <p:spPr>
            <a:xfrm>
              <a:off x="4324579" y="3239594"/>
              <a:ext cx="48769" cy="299916"/>
            </a:xfrm>
            <a:custGeom>
              <a:avLst/>
              <a:gdLst/>
              <a:ahLst/>
              <a:cxnLst/>
              <a:rect l="l" t="t" r="r" b="b"/>
              <a:pathLst>
                <a:path w="1877" h="11543" extrusionOk="0">
                  <a:moveTo>
                    <a:pt x="1116" y="0"/>
                  </a:moveTo>
                  <a:lnTo>
                    <a:pt x="1116" y="10427"/>
                  </a:lnTo>
                  <a:cubicBezTo>
                    <a:pt x="1116" y="11044"/>
                    <a:pt x="617" y="11543"/>
                    <a:pt x="1" y="11543"/>
                  </a:cubicBezTo>
                  <a:lnTo>
                    <a:pt x="761" y="11543"/>
                  </a:lnTo>
                  <a:cubicBezTo>
                    <a:pt x="1377" y="11543"/>
                    <a:pt x="1876" y="11044"/>
                    <a:pt x="1876" y="10427"/>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06"/>
            <p:cNvSpPr/>
            <p:nvPr/>
          </p:nvSpPr>
          <p:spPr>
            <a:xfrm>
              <a:off x="3996784" y="3272228"/>
              <a:ext cx="376564" cy="13147"/>
            </a:xfrm>
            <a:custGeom>
              <a:avLst/>
              <a:gdLst/>
              <a:ahLst/>
              <a:cxnLst/>
              <a:rect l="l" t="t" r="r" b="b"/>
              <a:pathLst>
                <a:path w="14493" h="506" extrusionOk="0">
                  <a:moveTo>
                    <a:pt x="0" y="1"/>
                  </a:moveTo>
                  <a:lnTo>
                    <a:pt x="0" y="505"/>
                  </a:lnTo>
                  <a:lnTo>
                    <a:pt x="14492" y="505"/>
                  </a:lnTo>
                  <a:lnTo>
                    <a:pt x="144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06"/>
            <p:cNvSpPr/>
            <p:nvPr/>
          </p:nvSpPr>
          <p:spPr>
            <a:xfrm>
              <a:off x="3982311" y="3162946"/>
              <a:ext cx="405483" cy="86911"/>
            </a:xfrm>
            <a:custGeom>
              <a:avLst/>
              <a:gdLst/>
              <a:ahLst/>
              <a:cxnLst/>
              <a:rect l="l" t="t" r="r" b="b"/>
              <a:pathLst>
                <a:path w="15606" h="3345" extrusionOk="0">
                  <a:moveTo>
                    <a:pt x="557" y="1"/>
                  </a:moveTo>
                  <a:cubicBezTo>
                    <a:pt x="249" y="1"/>
                    <a:pt x="1" y="249"/>
                    <a:pt x="1" y="557"/>
                  </a:cubicBezTo>
                  <a:lnTo>
                    <a:pt x="1" y="2788"/>
                  </a:lnTo>
                  <a:cubicBezTo>
                    <a:pt x="1" y="3094"/>
                    <a:pt x="249" y="3345"/>
                    <a:pt x="557" y="3345"/>
                  </a:cubicBezTo>
                  <a:lnTo>
                    <a:pt x="15049" y="3345"/>
                  </a:lnTo>
                  <a:cubicBezTo>
                    <a:pt x="15358" y="3345"/>
                    <a:pt x="15606" y="3094"/>
                    <a:pt x="15606" y="2788"/>
                  </a:cubicBezTo>
                  <a:lnTo>
                    <a:pt x="15606" y="557"/>
                  </a:lnTo>
                  <a:cubicBezTo>
                    <a:pt x="15606" y="249"/>
                    <a:pt x="15358" y="1"/>
                    <a:pt x="15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06"/>
            <p:cNvSpPr/>
            <p:nvPr/>
          </p:nvSpPr>
          <p:spPr>
            <a:xfrm>
              <a:off x="4353238" y="3162946"/>
              <a:ext cx="34557" cy="86911"/>
            </a:xfrm>
            <a:custGeom>
              <a:avLst/>
              <a:gdLst/>
              <a:ahLst/>
              <a:cxnLst/>
              <a:rect l="l" t="t" r="r" b="b"/>
              <a:pathLst>
                <a:path w="1330" h="3345" extrusionOk="0">
                  <a:moveTo>
                    <a:pt x="0" y="1"/>
                  </a:moveTo>
                  <a:cubicBezTo>
                    <a:pt x="306" y="1"/>
                    <a:pt x="557" y="249"/>
                    <a:pt x="557" y="557"/>
                  </a:cubicBezTo>
                  <a:lnTo>
                    <a:pt x="557" y="2788"/>
                  </a:lnTo>
                  <a:cubicBezTo>
                    <a:pt x="557" y="3094"/>
                    <a:pt x="306" y="3345"/>
                    <a:pt x="0" y="3345"/>
                  </a:cubicBezTo>
                  <a:lnTo>
                    <a:pt x="773" y="3345"/>
                  </a:lnTo>
                  <a:cubicBezTo>
                    <a:pt x="1082" y="3345"/>
                    <a:pt x="1330" y="3094"/>
                    <a:pt x="1330" y="2788"/>
                  </a:cubicBezTo>
                  <a:lnTo>
                    <a:pt x="1330" y="557"/>
                  </a:lnTo>
                  <a:cubicBezTo>
                    <a:pt x="1330" y="249"/>
                    <a:pt x="1082"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06"/>
            <p:cNvSpPr/>
            <p:nvPr/>
          </p:nvSpPr>
          <p:spPr>
            <a:xfrm>
              <a:off x="4025754" y="3133950"/>
              <a:ext cx="84417" cy="72465"/>
            </a:xfrm>
            <a:custGeom>
              <a:avLst/>
              <a:gdLst/>
              <a:ahLst/>
              <a:cxnLst/>
              <a:rect l="l" t="t" r="r" b="b"/>
              <a:pathLst>
                <a:path w="3249" h="2789" extrusionOk="0">
                  <a:moveTo>
                    <a:pt x="1673" y="1"/>
                  </a:moveTo>
                  <a:cubicBezTo>
                    <a:pt x="751" y="1"/>
                    <a:pt x="1" y="751"/>
                    <a:pt x="1" y="1673"/>
                  </a:cubicBezTo>
                  <a:lnTo>
                    <a:pt x="1" y="2789"/>
                  </a:lnTo>
                  <a:lnTo>
                    <a:pt x="1116" y="2789"/>
                  </a:lnTo>
                  <a:lnTo>
                    <a:pt x="1116" y="1673"/>
                  </a:lnTo>
                  <a:cubicBezTo>
                    <a:pt x="1116" y="1367"/>
                    <a:pt x="1365" y="1117"/>
                    <a:pt x="1673" y="1117"/>
                  </a:cubicBezTo>
                  <a:lnTo>
                    <a:pt x="2391" y="1242"/>
                  </a:lnTo>
                  <a:lnTo>
                    <a:pt x="3248" y="1117"/>
                  </a:lnTo>
                  <a:cubicBezTo>
                    <a:pt x="3018" y="469"/>
                    <a:pt x="2399"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06"/>
            <p:cNvSpPr/>
            <p:nvPr/>
          </p:nvSpPr>
          <p:spPr>
            <a:xfrm>
              <a:off x="4259960" y="3133950"/>
              <a:ext cx="84391" cy="72465"/>
            </a:xfrm>
            <a:custGeom>
              <a:avLst/>
              <a:gdLst/>
              <a:ahLst/>
              <a:cxnLst/>
              <a:rect l="l" t="t" r="r" b="b"/>
              <a:pathLst>
                <a:path w="3248" h="2789" extrusionOk="0">
                  <a:moveTo>
                    <a:pt x="1576" y="1"/>
                  </a:moveTo>
                  <a:cubicBezTo>
                    <a:pt x="849" y="1"/>
                    <a:pt x="230" y="469"/>
                    <a:pt x="0" y="1117"/>
                  </a:cubicBezTo>
                  <a:lnTo>
                    <a:pt x="857" y="1242"/>
                  </a:lnTo>
                  <a:lnTo>
                    <a:pt x="1576" y="1117"/>
                  </a:lnTo>
                  <a:cubicBezTo>
                    <a:pt x="1884" y="1117"/>
                    <a:pt x="2135" y="1367"/>
                    <a:pt x="2135" y="1673"/>
                  </a:cubicBezTo>
                  <a:lnTo>
                    <a:pt x="2135" y="2789"/>
                  </a:lnTo>
                  <a:lnTo>
                    <a:pt x="3248" y="2789"/>
                  </a:lnTo>
                  <a:lnTo>
                    <a:pt x="3248" y="1673"/>
                  </a:lnTo>
                  <a:cubicBezTo>
                    <a:pt x="3248" y="751"/>
                    <a:pt x="2498"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06"/>
            <p:cNvSpPr/>
            <p:nvPr/>
          </p:nvSpPr>
          <p:spPr>
            <a:xfrm>
              <a:off x="4059168" y="3133950"/>
              <a:ext cx="51004" cy="32270"/>
            </a:xfrm>
            <a:custGeom>
              <a:avLst/>
              <a:gdLst/>
              <a:ahLst/>
              <a:cxnLst/>
              <a:rect l="l" t="t" r="r" b="b"/>
              <a:pathLst>
                <a:path w="1963" h="1242" extrusionOk="0">
                  <a:moveTo>
                    <a:pt x="387" y="1"/>
                  </a:moveTo>
                  <a:cubicBezTo>
                    <a:pt x="254" y="1"/>
                    <a:pt x="126" y="17"/>
                    <a:pt x="0" y="48"/>
                  </a:cubicBezTo>
                  <a:cubicBezTo>
                    <a:pt x="554" y="179"/>
                    <a:pt x="1001" y="586"/>
                    <a:pt x="1189" y="1117"/>
                  </a:cubicBezTo>
                  <a:lnTo>
                    <a:pt x="753" y="1179"/>
                  </a:lnTo>
                  <a:lnTo>
                    <a:pt x="1105" y="1242"/>
                  </a:lnTo>
                  <a:lnTo>
                    <a:pt x="1962" y="1117"/>
                  </a:lnTo>
                  <a:cubicBezTo>
                    <a:pt x="1732" y="469"/>
                    <a:pt x="1113"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06"/>
            <p:cNvSpPr/>
            <p:nvPr/>
          </p:nvSpPr>
          <p:spPr>
            <a:xfrm>
              <a:off x="4290854" y="3133950"/>
              <a:ext cx="53498" cy="72465"/>
            </a:xfrm>
            <a:custGeom>
              <a:avLst/>
              <a:gdLst/>
              <a:ahLst/>
              <a:cxnLst/>
              <a:rect l="l" t="t" r="r" b="b"/>
              <a:pathLst>
                <a:path w="2059" h="2789" extrusionOk="0">
                  <a:moveTo>
                    <a:pt x="387" y="1"/>
                  </a:moveTo>
                  <a:cubicBezTo>
                    <a:pt x="254" y="1"/>
                    <a:pt x="123" y="17"/>
                    <a:pt x="0" y="48"/>
                  </a:cubicBezTo>
                  <a:cubicBezTo>
                    <a:pt x="737" y="223"/>
                    <a:pt x="1286" y="884"/>
                    <a:pt x="1286" y="1673"/>
                  </a:cubicBezTo>
                  <a:lnTo>
                    <a:pt x="1286" y="2789"/>
                  </a:lnTo>
                  <a:lnTo>
                    <a:pt x="2059" y="2789"/>
                  </a:lnTo>
                  <a:lnTo>
                    <a:pt x="2059" y="1673"/>
                  </a:lnTo>
                  <a:cubicBezTo>
                    <a:pt x="2059" y="751"/>
                    <a:pt x="1309"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06"/>
            <p:cNvSpPr/>
            <p:nvPr/>
          </p:nvSpPr>
          <p:spPr>
            <a:xfrm>
              <a:off x="4069197" y="3162946"/>
              <a:ext cx="40974" cy="12576"/>
            </a:xfrm>
            <a:custGeom>
              <a:avLst/>
              <a:gdLst/>
              <a:ahLst/>
              <a:cxnLst/>
              <a:rect l="l" t="t" r="r" b="b"/>
              <a:pathLst>
                <a:path w="1577" h="484" extrusionOk="0">
                  <a:moveTo>
                    <a:pt x="1" y="1"/>
                  </a:moveTo>
                  <a:lnTo>
                    <a:pt x="1"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06"/>
            <p:cNvSpPr/>
            <p:nvPr/>
          </p:nvSpPr>
          <p:spPr>
            <a:xfrm>
              <a:off x="4259960" y="3162946"/>
              <a:ext cx="40948" cy="12576"/>
            </a:xfrm>
            <a:custGeom>
              <a:avLst/>
              <a:gdLst/>
              <a:ahLst/>
              <a:cxnLst/>
              <a:rect l="l" t="t" r="r" b="b"/>
              <a:pathLst>
                <a:path w="1576" h="484" extrusionOk="0">
                  <a:moveTo>
                    <a:pt x="0" y="1"/>
                  </a:moveTo>
                  <a:lnTo>
                    <a:pt x="0"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06"/>
            <p:cNvSpPr/>
            <p:nvPr/>
          </p:nvSpPr>
          <p:spPr>
            <a:xfrm>
              <a:off x="4004708" y="3199815"/>
              <a:ext cx="360689" cy="13199"/>
            </a:xfrm>
            <a:custGeom>
              <a:avLst/>
              <a:gdLst/>
              <a:ahLst/>
              <a:cxnLst/>
              <a:rect l="l" t="t" r="r" b="b"/>
              <a:pathLst>
                <a:path w="13882" h="508" extrusionOk="0">
                  <a:moveTo>
                    <a:pt x="254" y="0"/>
                  </a:moveTo>
                  <a:cubicBezTo>
                    <a:pt x="113" y="0"/>
                    <a:pt x="1" y="115"/>
                    <a:pt x="1" y="254"/>
                  </a:cubicBezTo>
                  <a:cubicBezTo>
                    <a:pt x="1" y="392"/>
                    <a:pt x="113" y="507"/>
                    <a:pt x="254" y="507"/>
                  </a:cubicBezTo>
                  <a:lnTo>
                    <a:pt x="13631" y="507"/>
                  </a:lnTo>
                  <a:cubicBezTo>
                    <a:pt x="13769" y="507"/>
                    <a:pt x="13882" y="392"/>
                    <a:pt x="13882" y="254"/>
                  </a:cubicBezTo>
                  <a:cubicBezTo>
                    <a:pt x="13882" y="115"/>
                    <a:pt x="13769" y="0"/>
                    <a:pt x="13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06"/>
            <p:cNvSpPr/>
            <p:nvPr/>
          </p:nvSpPr>
          <p:spPr>
            <a:xfrm>
              <a:off x="4083669" y="3307747"/>
              <a:ext cx="260682" cy="28996"/>
            </a:xfrm>
            <a:custGeom>
              <a:avLst/>
              <a:gdLst/>
              <a:ahLst/>
              <a:cxnLst/>
              <a:rect l="l" t="t" r="r" b="b"/>
              <a:pathLst>
                <a:path w="10033" h="1116" extrusionOk="0">
                  <a:moveTo>
                    <a:pt x="262" y="0"/>
                  </a:moveTo>
                  <a:cubicBezTo>
                    <a:pt x="118" y="0"/>
                    <a:pt x="0" y="118"/>
                    <a:pt x="0" y="262"/>
                  </a:cubicBezTo>
                  <a:lnTo>
                    <a:pt x="0" y="855"/>
                  </a:lnTo>
                  <a:cubicBezTo>
                    <a:pt x="0" y="998"/>
                    <a:pt x="118" y="1116"/>
                    <a:pt x="262" y="1116"/>
                  </a:cubicBezTo>
                  <a:lnTo>
                    <a:pt x="9772" y="1116"/>
                  </a:lnTo>
                  <a:cubicBezTo>
                    <a:pt x="9915" y="1116"/>
                    <a:pt x="10033" y="998"/>
                    <a:pt x="10033" y="855"/>
                  </a:cubicBezTo>
                  <a:lnTo>
                    <a:pt x="10033" y="262"/>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06"/>
            <p:cNvSpPr/>
            <p:nvPr/>
          </p:nvSpPr>
          <p:spPr>
            <a:xfrm>
              <a:off x="4019181" y="3301225"/>
              <a:ext cx="42118" cy="42118"/>
            </a:xfrm>
            <a:custGeom>
              <a:avLst/>
              <a:gdLst/>
              <a:ahLst/>
              <a:cxnLst/>
              <a:rect l="l" t="t" r="r" b="b"/>
              <a:pathLst>
                <a:path w="1621" h="1621" extrusionOk="0">
                  <a:moveTo>
                    <a:pt x="1098" y="505"/>
                  </a:moveTo>
                  <a:cubicBezTo>
                    <a:pt x="1108" y="505"/>
                    <a:pt x="1116" y="513"/>
                    <a:pt x="1116" y="520"/>
                  </a:cubicBezTo>
                  <a:lnTo>
                    <a:pt x="1116" y="1098"/>
                  </a:lnTo>
                  <a:cubicBezTo>
                    <a:pt x="1116" y="1106"/>
                    <a:pt x="1108" y="1113"/>
                    <a:pt x="1098" y="1113"/>
                  </a:cubicBezTo>
                  <a:lnTo>
                    <a:pt x="523" y="1113"/>
                  </a:lnTo>
                  <a:cubicBezTo>
                    <a:pt x="512" y="1113"/>
                    <a:pt x="505" y="1106"/>
                    <a:pt x="505" y="1098"/>
                  </a:cubicBezTo>
                  <a:lnTo>
                    <a:pt x="505" y="520"/>
                  </a:lnTo>
                  <a:cubicBezTo>
                    <a:pt x="505" y="513"/>
                    <a:pt x="512" y="505"/>
                    <a:pt x="523" y="505"/>
                  </a:cubicBezTo>
                  <a:close/>
                  <a:moveTo>
                    <a:pt x="523" y="0"/>
                  </a:moveTo>
                  <a:cubicBezTo>
                    <a:pt x="235" y="0"/>
                    <a:pt x="0" y="233"/>
                    <a:pt x="0" y="520"/>
                  </a:cubicBezTo>
                  <a:lnTo>
                    <a:pt x="0" y="1098"/>
                  </a:lnTo>
                  <a:cubicBezTo>
                    <a:pt x="0" y="1385"/>
                    <a:pt x="235" y="1620"/>
                    <a:pt x="523" y="1620"/>
                  </a:cubicBezTo>
                  <a:lnTo>
                    <a:pt x="1098" y="1620"/>
                  </a:lnTo>
                  <a:cubicBezTo>
                    <a:pt x="1388" y="1620"/>
                    <a:pt x="1620" y="1385"/>
                    <a:pt x="1620" y="1098"/>
                  </a:cubicBezTo>
                  <a:lnTo>
                    <a:pt x="1620" y="520"/>
                  </a:lnTo>
                  <a:cubicBezTo>
                    <a:pt x="1620" y="233"/>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06"/>
            <p:cNvSpPr/>
            <p:nvPr/>
          </p:nvSpPr>
          <p:spPr>
            <a:xfrm>
              <a:off x="4083669" y="3365713"/>
              <a:ext cx="260682" cy="28945"/>
            </a:xfrm>
            <a:custGeom>
              <a:avLst/>
              <a:gdLst/>
              <a:ahLst/>
              <a:cxnLst/>
              <a:rect l="l" t="t" r="r" b="b"/>
              <a:pathLst>
                <a:path w="10033" h="1114" extrusionOk="0">
                  <a:moveTo>
                    <a:pt x="262" y="0"/>
                  </a:moveTo>
                  <a:cubicBezTo>
                    <a:pt x="118" y="0"/>
                    <a:pt x="0" y="115"/>
                    <a:pt x="0" y="262"/>
                  </a:cubicBezTo>
                  <a:lnTo>
                    <a:pt x="0" y="852"/>
                  </a:lnTo>
                  <a:cubicBezTo>
                    <a:pt x="0" y="998"/>
                    <a:pt x="118" y="1113"/>
                    <a:pt x="262" y="1113"/>
                  </a:cubicBezTo>
                  <a:lnTo>
                    <a:pt x="9772" y="1113"/>
                  </a:lnTo>
                  <a:cubicBezTo>
                    <a:pt x="9915" y="1113"/>
                    <a:pt x="10033" y="998"/>
                    <a:pt x="10033" y="852"/>
                  </a:cubicBezTo>
                  <a:lnTo>
                    <a:pt x="10033" y="262"/>
                  </a:lnTo>
                  <a:cubicBezTo>
                    <a:pt x="10033" y="115"/>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06"/>
            <p:cNvSpPr/>
            <p:nvPr/>
          </p:nvSpPr>
          <p:spPr>
            <a:xfrm>
              <a:off x="4019181" y="3359140"/>
              <a:ext cx="42118" cy="42092"/>
            </a:xfrm>
            <a:custGeom>
              <a:avLst/>
              <a:gdLst/>
              <a:ahLst/>
              <a:cxnLst/>
              <a:rect l="l" t="t" r="r" b="b"/>
              <a:pathLst>
                <a:path w="1621" h="1620" extrusionOk="0">
                  <a:moveTo>
                    <a:pt x="1098" y="504"/>
                  </a:moveTo>
                  <a:cubicBezTo>
                    <a:pt x="1108" y="504"/>
                    <a:pt x="1116" y="512"/>
                    <a:pt x="1116" y="523"/>
                  </a:cubicBezTo>
                  <a:lnTo>
                    <a:pt x="1116" y="1097"/>
                  </a:lnTo>
                  <a:cubicBezTo>
                    <a:pt x="1116" y="1108"/>
                    <a:pt x="1108" y="1116"/>
                    <a:pt x="1098" y="1116"/>
                  </a:cubicBezTo>
                  <a:lnTo>
                    <a:pt x="523" y="1116"/>
                  </a:lnTo>
                  <a:cubicBezTo>
                    <a:pt x="512" y="1116"/>
                    <a:pt x="505" y="1108"/>
                    <a:pt x="505" y="1097"/>
                  </a:cubicBezTo>
                  <a:lnTo>
                    <a:pt x="505" y="523"/>
                  </a:lnTo>
                  <a:cubicBezTo>
                    <a:pt x="505" y="512"/>
                    <a:pt x="512" y="504"/>
                    <a:pt x="523" y="504"/>
                  </a:cubicBezTo>
                  <a:close/>
                  <a:moveTo>
                    <a:pt x="523" y="0"/>
                  </a:moveTo>
                  <a:cubicBezTo>
                    <a:pt x="235" y="0"/>
                    <a:pt x="0" y="235"/>
                    <a:pt x="0" y="523"/>
                  </a:cubicBezTo>
                  <a:lnTo>
                    <a:pt x="0" y="1097"/>
                  </a:lnTo>
                  <a:cubicBezTo>
                    <a:pt x="0" y="1385"/>
                    <a:pt x="235" y="1620"/>
                    <a:pt x="523" y="1620"/>
                  </a:cubicBezTo>
                  <a:lnTo>
                    <a:pt x="1098" y="1620"/>
                  </a:lnTo>
                  <a:cubicBezTo>
                    <a:pt x="1388" y="1620"/>
                    <a:pt x="1620" y="1385"/>
                    <a:pt x="1620" y="1097"/>
                  </a:cubicBezTo>
                  <a:lnTo>
                    <a:pt x="1620" y="523"/>
                  </a:lnTo>
                  <a:cubicBezTo>
                    <a:pt x="1620" y="235"/>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06"/>
            <p:cNvSpPr/>
            <p:nvPr/>
          </p:nvSpPr>
          <p:spPr>
            <a:xfrm>
              <a:off x="4083669" y="3423628"/>
              <a:ext cx="260682" cy="28996"/>
            </a:xfrm>
            <a:custGeom>
              <a:avLst/>
              <a:gdLst/>
              <a:ahLst/>
              <a:cxnLst/>
              <a:rect l="l" t="t" r="r" b="b"/>
              <a:pathLst>
                <a:path w="10033" h="1116" extrusionOk="0">
                  <a:moveTo>
                    <a:pt x="262" y="0"/>
                  </a:moveTo>
                  <a:cubicBezTo>
                    <a:pt x="118" y="0"/>
                    <a:pt x="0" y="118"/>
                    <a:pt x="0" y="261"/>
                  </a:cubicBezTo>
                  <a:lnTo>
                    <a:pt x="0" y="854"/>
                  </a:lnTo>
                  <a:cubicBezTo>
                    <a:pt x="0" y="998"/>
                    <a:pt x="118" y="1116"/>
                    <a:pt x="262" y="1116"/>
                  </a:cubicBezTo>
                  <a:lnTo>
                    <a:pt x="9772" y="1116"/>
                  </a:lnTo>
                  <a:cubicBezTo>
                    <a:pt x="9915" y="1116"/>
                    <a:pt x="10033" y="998"/>
                    <a:pt x="10033" y="854"/>
                  </a:cubicBezTo>
                  <a:lnTo>
                    <a:pt x="10033" y="261"/>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06"/>
            <p:cNvSpPr/>
            <p:nvPr/>
          </p:nvSpPr>
          <p:spPr>
            <a:xfrm>
              <a:off x="4019181" y="3417029"/>
              <a:ext cx="42118" cy="42118"/>
            </a:xfrm>
            <a:custGeom>
              <a:avLst/>
              <a:gdLst/>
              <a:ahLst/>
              <a:cxnLst/>
              <a:rect l="l" t="t" r="r" b="b"/>
              <a:pathLst>
                <a:path w="1621" h="1621" extrusionOk="0">
                  <a:moveTo>
                    <a:pt x="1098" y="507"/>
                  </a:moveTo>
                  <a:cubicBezTo>
                    <a:pt x="1108" y="507"/>
                    <a:pt x="1116" y="513"/>
                    <a:pt x="1116" y="523"/>
                  </a:cubicBezTo>
                  <a:lnTo>
                    <a:pt x="1116" y="1101"/>
                  </a:lnTo>
                  <a:cubicBezTo>
                    <a:pt x="1116" y="1108"/>
                    <a:pt x="1108" y="1116"/>
                    <a:pt x="1098" y="1116"/>
                  </a:cubicBezTo>
                  <a:lnTo>
                    <a:pt x="523" y="1116"/>
                  </a:lnTo>
                  <a:cubicBezTo>
                    <a:pt x="512" y="1116"/>
                    <a:pt x="505" y="1108"/>
                    <a:pt x="505" y="1101"/>
                  </a:cubicBezTo>
                  <a:lnTo>
                    <a:pt x="505" y="523"/>
                  </a:lnTo>
                  <a:cubicBezTo>
                    <a:pt x="505" y="513"/>
                    <a:pt x="512" y="507"/>
                    <a:pt x="523" y="507"/>
                  </a:cubicBezTo>
                  <a:close/>
                  <a:moveTo>
                    <a:pt x="523" y="1"/>
                  </a:moveTo>
                  <a:cubicBezTo>
                    <a:pt x="235" y="1"/>
                    <a:pt x="0" y="236"/>
                    <a:pt x="0" y="523"/>
                  </a:cubicBezTo>
                  <a:lnTo>
                    <a:pt x="0" y="1101"/>
                  </a:lnTo>
                  <a:cubicBezTo>
                    <a:pt x="0" y="1388"/>
                    <a:pt x="235" y="1620"/>
                    <a:pt x="523" y="1620"/>
                  </a:cubicBezTo>
                  <a:lnTo>
                    <a:pt x="1098" y="1620"/>
                  </a:lnTo>
                  <a:cubicBezTo>
                    <a:pt x="1388" y="1620"/>
                    <a:pt x="1620" y="1388"/>
                    <a:pt x="1620" y="1101"/>
                  </a:cubicBezTo>
                  <a:lnTo>
                    <a:pt x="1620" y="523"/>
                  </a:lnTo>
                  <a:cubicBezTo>
                    <a:pt x="1620" y="236"/>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06"/>
            <p:cNvSpPr/>
            <p:nvPr/>
          </p:nvSpPr>
          <p:spPr>
            <a:xfrm>
              <a:off x="4083669" y="3481517"/>
              <a:ext cx="260682" cy="29022"/>
            </a:xfrm>
            <a:custGeom>
              <a:avLst/>
              <a:gdLst/>
              <a:ahLst/>
              <a:cxnLst/>
              <a:rect l="l" t="t" r="r" b="b"/>
              <a:pathLst>
                <a:path w="10033" h="1117" extrusionOk="0">
                  <a:moveTo>
                    <a:pt x="262" y="1"/>
                  </a:moveTo>
                  <a:cubicBezTo>
                    <a:pt x="118" y="1"/>
                    <a:pt x="0" y="118"/>
                    <a:pt x="0" y="262"/>
                  </a:cubicBezTo>
                  <a:lnTo>
                    <a:pt x="0" y="855"/>
                  </a:lnTo>
                  <a:cubicBezTo>
                    <a:pt x="0" y="999"/>
                    <a:pt x="118" y="1116"/>
                    <a:pt x="262" y="1116"/>
                  </a:cubicBezTo>
                  <a:lnTo>
                    <a:pt x="9772" y="1116"/>
                  </a:lnTo>
                  <a:cubicBezTo>
                    <a:pt x="9915" y="1116"/>
                    <a:pt x="10033" y="999"/>
                    <a:pt x="10033" y="855"/>
                  </a:cubicBezTo>
                  <a:lnTo>
                    <a:pt x="10033" y="262"/>
                  </a:lnTo>
                  <a:cubicBezTo>
                    <a:pt x="10033" y="118"/>
                    <a:pt x="9915" y="1"/>
                    <a:pt x="9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06"/>
            <p:cNvSpPr/>
            <p:nvPr/>
          </p:nvSpPr>
          <p:spPr>
            <a:xfrm>
              <a:off x="4019181" y="3474996"/>
              <a:ext cx="42118" cy="42118"/>
            </a:xfrm>
            <a:custGeom>
              <a:avLst/>
              <a:gdLst/>
              <a:ahLst/>
              <a:cxnLst/>
              <a:rect l="l" t="t" r="r" b="b"/>
              <a:pathLst>
                <a:path w="1621" h="1621" extrusionOk="0">
                  <a:moveTo>
                    <a:pt x="1098" y="505"/>
                  </a:moveTo>
                  <a:cubicBezTo>
                    <a:pt x="1108" y="505"/>
                    <a:pt x="1116" y="513"/>
                    <a:pt x="1116" y="521"/>
                  </a:cubicBezTo>
                  <a:lnTo>
                    <a:pt x="1116" y="1098"/>
                  </a:lnTo>
                  <a:cubicBezTo>
                    <a:pt x="1116" y="1109"/>
                    <a:pt x="1108" y="1114"/>
                    <a:pt x="1098" y="1114"/>
                  </a:cubicBezTo>
                  <a:lnTo>
                    <a:pt x="523" y="1114"/>
                  </a:lnTo>
                  <a:cubicBezTo>
                    <a:pt x="512" y="1114"/>
                    <a:pt x="505" y="1109"/>
                    <a:pt x="505" y="1098"/>
                  </a:cubicBezTo>
                  <a:lnTo>
                    <a:pt x="505" y="521"/>
                  </a:lnTo>
                  <a:cubicBezTo>
                    <a:pt x="505" y="513"/>
                    <a:pt x="512" y="505"/>
                    <a:pt x="523" y="505"/>
                  </a:cubicBezTo>
                  <a:close/>
                  <a:moveTo>
                    <a:pt x="523" y="1"/>
                  </a:moveTo>
                  <a:cubicBezTo>
                    <a:pt x="235" y="1"/>
                    <a:pt x="0" y="233"/>
                    <a:pt x="0" y="521"/>
                  </a:cubicBezTo>
                  <a:lnTo>
                    <a:pt x="0" y="1098"/>
                  </a:lnTo>
                  <a:cubicBezTo>
                    <a:pt x="0" y="1385"/>
                    <a:pt x="235" y="1621"/>
                    <a:pt x="523" y="1621"/>
                  </a:cubicBezTo>
                  <a:lnTo>
                    <a:pt x="1098" y="1621"/>
                  </a:lnTo>
                  <a:cubicBezTo>
                    <a:pt x="1388" y="1621"/>
                    <a:pt x="1620" y="1385"/>
                    <a:pt x="1620" y="1098"/>
                  </a:cubicBezTo>
                  <a:lnTo>
                    <a:pt x="1620" y="521"/>
                  </a:lnTo>
                  <a:cubicBezTo>
                    <a:pt x="1620" y="233"/>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06"/>
            <p:cNvSpPr/>
            <p:nvPr/>
          </p:nvSpPr>
          <p:spPr>
            <a:xfrm>
              <a:off x="4317252" y="3307747"/>
              <a:ext cx="27100" cy="28996"/>
            </a:xfrm>
            <a:custGeom>
              <a:avLst/>
              <a:gdLst/>
              <a:ahLst/>
              <a:cxnLst/>
              <a:rect l="l" t="t" r="r" b="b"/>
              <a:pathLst>
                <a:path w="1043" h="1116" extrusionOk="0">
                  <a:moveTo>
                    <a:pt x="0" y="0"/>
                  </a:moveTo>
                  <a:cubicBezTo>
                    <a:pt x="149" y="0"/>
                    <a:pt x="270" y="120"/>
                    <a:pt x="270" y="269"/>
                  </a:cubicBezTo>
                  <a:lnTo>
                    <a:pt x="270" y="847"/>
                  </a:lnTo>
                  <a:cubicBezTo>
                    <a:pt x="270" y="996"/>
                    <a:pt x="149" y="1116"/>
                    <a:pt x="0" y="1116"/>
                  </a:cubicBezTo>
                  <a:lnTo>
                    <a:pt x="774" y="1116"/>
                  </a:lnTo>
                  <a:cubicBezTo>
                    <a:pt x="923" y="1116"/>
                    <a:pt x="1043" y="996"/>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06"/>
            <p:cNvSpPr/>
            <p:nvPr/>
          </p:nvSpPr>
          <p:spPr>
            <a:xfrm>
              <a:off x="4317252" y="3365713"/>
              <a:ext cx="27100" cy="28945"/>
            </a:xfrm>
            <a:custGeom>
              <a:avLst/>
              <a:gdLst/>
              <a:ahLst/>
              <a:cxnLst/>
              <a:rect l="l" t="t" r="r" b="b"/>
              <a:pathLst>
                <a:path w="1043" h="1114" extrusionOk="0">
                  <a:moveTo>
                    <a:pt x="0" y="0"/>
                  </a:moveTo>
                  <a:cubicBezTo>
                    <a:pt x="149" y="0"/>
                    <a:pt x="270" y="121"/>
                    <a:pt x="270" y="270"/>
                  </a:cubicBezTo>
                  <a:lnTo>
                    <a:pt x="270" y="844"/>
                  </a:lnTo>
                  <a:cubicBezTo>
                    <a:pt x="270" y="993"/>
                    <a:pt x="149" y="1113"/>
                    <a:pt x="0" y="1113"/>
                  </a:cubicBezTo>
                  <a:lnTo>
                    <a:pt x="774" y="1113"/>
                  </a:lnTo>
                  <a:cubicBezTo>
                    <a:pt x="923" y="1113"/>
                    <a:pt x="1043" y="993"/>
                    <a:pt x="1043" y="844"/>
                  </a:cubicBezTo>
                  <a:lnTo>
                    <a:pt x="1043" y="270"/>
                  </a:lnTo>
                  <a:cubicBezTo>
                    <a:pt x="1043" y="121"/>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06"/>
            <p:cNvSpPr/>
            <p:nvPr/>
          </p:nvSpPr>
          <p:spPr>
            <a:xfrm>
              <a:off x="4317252" y="3423628"/>
              <a:ext cx="27100" cy="28996"/>
            </a:xfrm>
            <a:custGeom>
              <a:avLst/>
              <a:gdLst/>
              <a:ahLst/>
              <a:cxnLst/>
              <a:rect l="l" t="t" r="r" b="b"/>
              <a:pathLst>
                <a:path w="1043" h="1116" extrusionOk="0">
                  <a:moveTo>
                    <a:pt x="0" y="0"/>
                  </a:moveTo>
                  <a:cubicBezTo>
                    <a:pt x="149" y="0"/>
                    <a:pt x="270" y="120"/>
                    <a:pt x="270" y="269"/>
                  </a:cubicBezTo>
                  <a:lnTo>
                    <a:pt x="270" y="847"/>
                  </a:lnTo>
                  <a:cubicBezTo>
                    <a:pt x="270" y="993"/>
                    <a:pt x="149" y="1116"/>
                    <a:pt x="0" y="1116"/>
                  </a:cubicBezTo>
                  <a:lnTo>
                    <a:pt x="774" y="1116"/>
                  </a:lnTo>
                  <a:cubicBezTo>
                    <a:pt x="923" y="1116"/>
                    <a:pt x="1043" y="993"/>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06"/>
            <p:cNvSpPr/>
            <p:nvPr/>
          </p:nvSpPr>
          <p:spPr>
            <a:xfrm>
              <a:off x="4317252" y="3481517"/>
              <a:ext cx="27100" cy="29022"/>
            </a:xfrm>
            <a:custGeom>
              <a:avLst/>
              <a:gdLst/>
              <a:ahLst/>
              <a:cxnLst/>
              <a:rect l="l" t="t" r="r" b="b"/>
              <a:pathLst>
                <a:path w="1043" h="1117" extrusionOk="0">
                  <a:moveTo>
                    <a:pt x="0" y="1"/>
                  </a:moveTo>
                  <a:cubicBezTo>
                    <a:pt x="149" y="1"/>
                    <a:pt x="270" y="121"/>
                    <a:pt x="270" y="270"/>
                  </a:cubicBezTo>
                  <a:lnTo>
                    <a:pt x="270" y="847"/>
                  </a:lnTo>
                  <a:cubicBezTo>
                    <a:pt x="270" y="996"/>
                    <a:pt x="149" y="1116"/>
                    <a:pt x="0" y="1116"/>
                  </a:cubicBezTo>
                  <a:lnTo>
                    <a:pt x="774" y="1116"/>
                  </a:lnTo>
                  <a:cubicBezTo>
                    <a:pt x="923" y="1116"/>
                    <a:pt x="1043" y="996"/>
                    <a:pt x="1043" y="847"/>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106"/>
          <p:cNvGrpSpPr/>
          <p:nvPr/>
        </p:nvGrpSpPr>
        <p:grpSpPr>
          <a:xfrm>
            <a:off x="945342" y="2462025"/>
            <a:ext cx="434453" cy="405483"/>
            <a:chOff x="860592" y="3782863"/>
            <a:chExt cx="434453" cy="405483"/>
          </a:xfrm>
        </p:grpSpPr>
        <p:sp>
          <p:nvSpPr>
            <p:cNvPr id="7912" name="Google Shape;7912;p106"/>
            <p:cNvSpPr/>
            <p:nvPr/>
          </p:nvSpPr>
          <p:spPr>
            <a:xfrm>
              <a:off x="894525" y="3855276"/>
              <a:ext cx="366587" cy="28945"/>
            </a:xfrm>
            <a:custGeom>
              <a:avLst/>
              <a:gdLst/>
              <a:ahLst/>
              <a:cxnLst/>
              <a:rect l="l" t="t" r="r" b="b"/>
              <a:pathLst>
                <a:path w="14109" h="1114" extrusionOk="0">
                  <a:moveTo>
                    <a:pt x="0" y="1"/>
                  </a:moveTo>
                  <a:lnTo>
                    <a:pt x="0" y="1114"/>
                  </a:lnTo>
                  <a:lnTo>
                    <a:pt x="14109" y="1114"/>
                  </a:lnTo>
                  <a:lnTo>
                    <a:pt x="14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06"/>
            <p:cNvSpPr/>
            <p:nvPr/>
          </p:nvSpPr>
          <p:spPr>
            <a:xfrm>
              <a:off x="860592" y="3821940"/>
              <a:ext cx="43469" cy="190919"/>
            </a:xfrm>
            <a:custGeom>
              <a:avLst/>
              <a:gdLst/>
              <a:ahLst/>
              <a:cxnLst/>
              <a:rect l="l" t="t" r="r" b="b"/>
              <a:pathLst>
                <a:path w="1673" h="7348" extrusionOk="0">
                  <a:moveTo>
                    <a:pt x="836" y="1"/>
                  </a:moveTo>
                  <a:lnTo>
                    <a:pt x="0" y="168"/>
                  </a:lnTo>
                  <a:lnTo>
                    <a:pt x="0" y="7178"/>
                  </a:lnTo>
                  <a:lnTo>
                    <a:pt x="836" y="7348"/>
                  </a:lnTo>
                  <a:lnTo>
                    <a:pt x="1672" y="7178"/>
                  </a:lnTo>
                  <a:lnTo>
                    <a:pt x="1672" y="168"/>
                  </a:lnTo>
                  <a:lnTo>
                    <a:pt x="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06"/>
            <p:cNvSpPr/>
            <p:nvPr/>
          </p:nvSpPr>
          <p:spPr>
            <a:xfrm>
              <a:off x="883924" y="3822226"/>
              <a:ext cx="20136" cy="190296"/>
            </a:xfrm>
            <a:custGeom>
              <a:avLst/>
              <a:gdLst/>
              <a:ahLst/>
              <a:cxnLst/>
              <a:rect l="l" t="t" r="r" b="b"/>
              <a:pathLst>
                <a:path w="775"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06"/>
            <p:cNvSpPr/>
            <p:nvPr/>
          </p:nvSpPr>
          <p:spPr>
            <a:xfrm>
              <a:off x="860592" y="4008417"/>
              <a:ext cx="43469" cy="43469"/>
            </a:xfrm>
            <a:custGeom>
              <a:avLst/>
              <a:gdLst/>
              <a:ahLst/>
              <a:cxnLst/>
              <a:rect l="l" t="t" r="r" b="b"/>
              <a:pathLst>
                <a:path w="1673" h="1673" extrusionOk="0">
                  <a:moveTo>
                    <a:pt x="0" y="1"/>
                  </a:moveTo>
                  <a:lnTo>
                    <a:pt x="0" y="1135"/>
                  </a:lnTo>
                  <a:cubicBezTo>
                    <a:pt x="0" y="1433"/>
                    <a:pt x="240" y="1673"/>
                    <a:pt x="538" y="1673"/>
                  </a:cubicBezTo>
                  <a:lnTo>
                    <a:pt x="1403" y="1673"/>
                  </a:lnTo>
                  <a:cubicBezTo>
                    <a:pt x="1552" y="1673"/>
                    <a:pt x="1672" y="1553"/>
                    <a:pt x="1672" y="1404"/>
                  </a:cubicBezTo>
                  <a:lnTo>
                    <a:pt x="1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06"/>
            <p:cNvSpPr/>
            <p:nvPr/>
          </p:nvSpPr>
          <p:spPr>
            <a:xfrm>
              <a:off x="860592" y="3782863"/>
              <a:ext cx="43469" cy="43469"/>
            </a:xfrm>
            <a:custGeom>
              <a:avLst/>
              <a:gdLst/>
              <a:ahLst/>
              <a:cxnLst/>
              <a:rect l="l" t="t" r="r" b="b"/>
              <a:pathLst>
                <a:path w="1673" h="1673" extrusionOk="0">
                  <a:moveTo>
                    <a:pt x="538" y="0"/>
                  </a:moveTo>
                  <a:cubicBezTo>
                    <a:pt x="240" y="0"/>
                    <a:pt x="0" y="240"/>
                    <a:pt x="0" y="538"/>
                  </a:cubicBezTo>
                  <a:lnTo>
                    <a:pt x="0" y="1672"/>
                  </a:lnTo>
                  <a:lnTo>
                    <a:pt x="1672" y="1672"/>
                  </a:lnTo>
                  <a:lnTo>
                    <a:pt x="1672" y="269"/>
                  </a:lnTo>
                  <a:cubicBezTo>
                    <a:pt x="1672" y="120"/>
                    <a:pt x="1552" y="0"/>
                    <a:pt x="1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06"/>
            <p:cNvSpPr/>
            <p:nvPr/>
          </p:nvSpPr>
          <p:spPr>
            <a:xfrm>
              <a:off x="932980" y="3797309"/>
              <a:ext cx="50666" cy="238961"/>
            </a:xfrm>
            <a:custGeom>
              <a:avLst/>
              <a:gdLst/>
              <a:ahLst/>
              <a:cxnLst/>
              <a:rect l="l" t="t" r="r" b="b"/>
              <a:pathLst>
                <a:path w="1950" h="9197" extrusionOk="0">
                  <a:moveTo>
                    <a:pt x="262" y="1"/>
                  </a:moveTo>
                  <a:cubicBezTo>
                    <a:pt x="116" y="1"/>
                    <a:pt x="1" y="118"/>
                    <a:pt x="1" y="262"/>
                  </a:cubicBezTo>
                  <a:lnTo>
                    <a:pt x="1" y="8936"/>
                  </a:lnTo>
                  <a:cubicBezTo>
                    <a:pt x="1" y="9079"/>
                    <a:pt x="116" y="9197"/>
                    <a:pt x="262" y="9197"/>
                  </a:cubicBezTo>
                  <a:lnTo>
                    <a:pt x="1688" y="9197"/>
                  </a:lnTo>
                  <a:cubicBezTo>
                    <a:pt x="1835" y="9197"/>
                    <a:pt x="1950" y="9082"/>
                    <a:pt x="1950" y="8936"/>
                  </a:cubicBezTo>
                  <a:lnTo>
                    <a:pt x="1950" y="262"/>
                  </a:lnTo>
                  <a:cubicBezTo>
                    <a:pt x="1950" y="118"/>
                    <a:pt x="1835" y="1"/>
                    <a:pt x="1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06"/>
            <p:cNvSpPr/>
            <p:nvPr/>
          </p:nvSpPr>
          <p:spPr>
            <a:xfrm>
              <a:off x="1012617" y="3797309"/>
              <a:ext cx="50718" cy="210043"/>
            </a:xfrm>
            <a:custGeom>
              <a:avLst/>
              <a:gdLst/>
              <a:ahLst/>
              <a:cxnLst/>
              <a:rect l="l" t="t" r="r" b="b"/>
              <a:pathLst>
                <a:path w="1952" h="8084" extrusionOk="0">
                  <a:moveTo>
                    <a:pt x="262" y="1"/>
                  </a:moveTo>
                  <a:cubicBezTo>
                    <a:pt x="118" y="1"/>
                    <a:pt x="0" y="118"/>
                    <a:pt x="0" y="262"/>
                  </a:cubicBezTo>
                  <a:lnTo>
                    <a:pt x="0" y="7823"/>
                  </a:lnTo>
                  <a:cubicBezTo>
                    <a:pt x="0" y="7966"/>
                    <a:pt x="118" y="8084"/>
                    <a:pt x="262" y="8084"/>
                  </a:cubicBezTo>
                  <a:lnTo>
                    <a:pt x="1691" y="8084"/>
                  </a:lnTo>
                  <a:cubicBezTo>
                    <a:pt x="1834" y="8084"/>
                    <a:pt x="1952" y="7966"/>
                    <a:pt x="1952" y="7823"/>
                  </a:cubicBezTo>
                  <a:lnTo>
                    <a:pt x="1952" y="262"/>
                  </a:lnTo>
                  <a:cubicBezTo>
                    <a:pt x="1952" y="118"/>
                    <a:pt x="1834" y="1"/>
                    <a:pt x="16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06"/>
            <p:cNvSpPr/>
            <p:nvPr/>
          </p:nvSpPr>
          <p:spPr>
            <a:xfrm>
              <a:off x="1092252" y="3797309"/>
              <a:ext cx="50744" cy="181072"/>
            </a:xfrm>
            <a:custGeom>
              <a:avLst/>
              <a:gdLst/>
              <a:ahLst/>
              <a:cxnLst/>
              <a:rect l="l" t="t" r="r" b="b"/>
              <a:pathLst>
                <a:path w="1953" h="6969" extrusionOk="0">
                  <a:moveTo>
                    <a:pt x="262" y="1"/>
                  </a:moveTo>
                  <a:cubicBezTo>
                    <a:pt x="119" y="1"/>
                    <a:pt x="1" y="118"/>
                    <a:pt x="1" y="262"/>
                  </a:cubicBezTo>
                  <a:lnTo>
                    <a:pt x="1" y="6707"/>
                  </a:lnTo>
                  <a:cubicBezTo>
                    <a:pt x="1" y="6851"/>
                    <a:pt x="119" y="6968"/>
                    <a:pt x="262" y="6968"/>
                  </a:cubicBezTo>
                  <a:lnTo>
                    <a:pt x="1691" y="6968"/>
                  </a:lnTo>
                  <a:cubicBezTo>
                    <a:pt x="1835" y="6968"/>
                    <a:pt x="1953" y="6851"/>
                    <a:pt x="1953" y="6707"/>
                  </a:cubicBezTo>
                  <a:lnTo>
                    <a:pt x="1953" y="262"/>
                  </a:lnTo>
                  <a:cubicBezTo>
                    <a:pt x="1953" y="118"/>
                    <a:pt x="1835" y="1"/>
                    <a:pt x="16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06"/>
            <p:cNvSpPr/>
            <p:nvPr/>
          </p:nvSpPr>
          <p:spPr>
            <a:xfrm>
              <a:off x="1171966" y="3797309"/>
              <a:ext cx="50666" cy="152076"/>
            </a:xfrm>
            <a:custGeom>
              <a:avLst/>
              <a:gdLst/>
              <a:ahLst/>
              <a:cxnLst/>
              <a:rect l="l" t="t" r="r" b="b"/>
              <a:pathLst>
                <a:path w="1950" h="5853" extrusionOk="0">
                  <a:moveTo>
                    <a:pt x="261" y="1"/>
                  </a:moveTo>
                  <a:cubicBezTo>
                    <a:pt x="115" y="1"/>
                    <a:pt x="0" y="118"/>
                    <a:pt x="0" y="262"/>
                  </a:cubicBezTo>
                  <a:lnTo>
                    <a:pt x="0" y="5592"/>
                  </a:lnTo>
                  <a:cubicBezTo>
                    <a:pt x="0" y="5735"/>
                    <a:pt x="115" y="5853"/>
                    <a:pt x="261" y="5853"/>
                  </a:cubicBezTo>
                  <a:lnTo>
                    <a:pt x="1688" y="5853"/>
                  </a:lnTo>
                  <a:cubicBezTo>
                    <a:pt x="1834" y="5853"/>
                    <a:pt x="1949" y="5738"/>
                    <a:pt x="1949" y="5592"/>
                  </a:cubicBezTo>
                  <a:lnTo>
                    <a:pt x="1949" y="262"/>
                  </a:lnTo>
                  <a:cubicBezTo>
                    <a:pt x="1949" y="118"/>
                    <a:pt x="1834" y="1"/>
                    <a:pt x="1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06"/>
            <p:cNvSpPr/>
            <p:nvPr/>
          </p:nvSpPr>
          <p:spPr>
            <a:xfrm>
              <a:off x="1195506" y="3797309"/>
              <a:ext cx="27126" cy="152076"/>
            </a:xfrm>
            <a:custGeom>
              <a:avLst/>
              <a:gdLst/>
              <a:ahLst/>
              <a:cxnLst/>
              <a:rect l="l" t="t" r="r" b="b"/>
              <a:pathLst>
                <a:path w="1044" h="5853" extrusionOk="0">
                  <a:moveTo>
                    <a:pt x="1" y="1"/>
                  </a:moveTo>
                  <a:cubicBezTo>
                    <a:pt x="150" y="1"/>
                    <a:pt x="270" y="121"/>
                    <a:pt x="270" y="270"/>
                  </a:cubicBezTo>
                  <a:lnTo>
                    <a:pt x="270" y="5584"/>
                  </a:lnTo>
                  <a:cubicBezTo>
                    <a:pt x="270" y="5733"/>
                    <a:pt x="150" y="5853"/>
                    <a:pt x="1" y="5853"/>
                  </a:cubicBezTo>
                  <a:lnTo>
                    <a:pt x="774" y="5853"/>
                  </a:lnTo>
                  <a:cubicBezTo>
                    <a:pt x="923" y="5853"/>
                    <a:pt x="1043" y="5733"/>
                    <a:pt x="1043" y="5584"/>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06"/>
            <p:cNvSpPr/>
            <p:nvPr/>
          </p:nvSpPr>
          <p:spPr>
            <a:xfrm>
              <a:off x="1115896" y="3797309"/>
              <a:ext cx="27100" cy="181072"/>
            </a:xfrm>
            <a:custGeom>
              <a:avLst/>
              <a:gdLst/>
              <a:ahLst/>
              <a:cxnLst/>
              <a:rect l="l" t="t" r="r" b="b"/>
              <a:pathLst>
                <a:path w="1043" h="6969" extrusionOk="0">
                  <a:moveTo>
                    <a:pt x="0" y="1"/>
                  </a:moveTo>
                  <a:cubicBezTo>
                    <a:pt x="149" y="1"/>
                    <a:pt x="269" y="121"/>
                    <a:pt x="269" y="270"/>
                  </a:cubicBezTo>
                  <a:lnTo>
                    <a:pt x="269" y="6699"/>
                  </a:lnTo>
                  <a:cubicBezTo>
                    <a:pt x="269" y="6848"/>
                    <a:pt x="149" y="6968"/>
                    <a:pt x="0" y="6968"/>
                  </a:cubicBezTo>
                  <a:lnTo>
                    <a:pt x="773" y="6968"/>
                  </a:lnTo>
                  <a:cubicBezTo>
                    <a:pt x="922" y="6968"/>
                    <a:pt x="1043" y="6848"/>
                    <a:pt x="1043" y="6699"/>
                  </a:cubicBezTo>
                  <a:lnTo>
                    <a:pt x="1043" y="270"/>
                  </a:lnTo>
                  <a:cubicBezTo>
                    <a:pt x="1043" y="121"/>
                    <a:pt x="922" y="1"/>
                    <a:pt x="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06"/>
            <p:cNvSpPr/>
            <p:nvPr/>
          </p:nvSpPr>
          <p:spPr>
            <a:xfrm>
              <a:off x="1036182" y="3797309"/>
              <a:ext cx="27126" cy="210043"/>
            </a:xfrm>
            <a:custGeom>
              <a:avLst/>
              <a:gdLst/>
              <a:ahLst/>
              <a:cxnLst/>
              <a:rect l="l" t="t" r="r" b="b"/>
              <a:pathLst>
                <a:path w="1044" h="8084" extrusionOk="0">
                  <a:moveTo>
                    <a:pt x="1" y="1"/>
                  </a:moveTo>
                  <a:cubicBezTo>
                    <a:pt x="150" y="1"/>
                    <a:pt x="270" y="121"/>
                    <a:pt x="270" y="270"/>
                  </a:cubicBezTo>
                  <a:lnTo>
                    <a:pt x="270" y="7815"/>
                  </a:lnTo>
                  <a:cubicBezTo>
                    <a:pt x="270" y="7961"/>
                    <a:pt x="150" y="8084"/>
                    <a:pt x="1" y="8084"/>
                  </a:cubicBezTo>
                  <a:lnTo>
                    <a:pt x="774" y="8084"/>
                  </a:lnTo>
                  <a:cubicBezTo>
                    <a:pt x="923" y="8084"/>
                    <a:pt x="1043" y="7961"/>
                    <a:pt x="1043" y="7815"/>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06"/>
            <p:cNvSpPr/>
            <p:nvPr/>
          </p:nvSpPr>
          <p:spPr>
            <a:xfrm>
              <a:off x="956493" y="3797309"/>
              <a:ext cx="27178" cy="238961"/>
            </a:xfrm>
            <a:custGeom>
              <a:avLst/>
              <a:gdLst/>
              <a:ahLst/>
              <a:cxnLst/>
              <a:rect l="l" t="t" r="r" b="b"/>
              <a:pathLst>
                <a:path w="1046" h="9197" extrusionOk="0">
                  <a:moveTo>
                    <a:pt x="1" y="1"/>
                  </a:moveTo>
                  <a:cubicBezTo>
                    <a:pt x="150" y="1"/>
                    <a:pt x="270" y="121"/>
                    <a:pt x="270" y="270"/>
                  </a:cubicBezTo>
                  <a:lnTo>
                    <a:pt x="270" y="8928"/>
                  </a:lnTo>
                  <a:cubicBezTo>
                    <a:pt x="270" y="9077"/>
                    <a:pt x="150" y="9197"/>
                    <a:pt x="1" y="9197"/>
                  </a:cubicBezTo>
                  <a:lnTo>
                    <a:pt x="777" y="9197"/>
                  </a:lnTo>
                  <a:cubicBezTo>
                    <a:pt x="923" y="9197"/>
                    <a:pt x="1046" y="9077"/>
                    <a:pt x="1046" y="8928"/>
                  </a:cubicBezTo>
                  <a:lnTo>
                    <a:pt x="1046" y="270"/>
                  </a:lnTo>
                  <a:cubicBezTo>
                    <a:pt x="1046" y="121"/>
                    <a:pt x="923"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06"/>
            <p:cNvSpPr/>
            <p:nvPr/>
          </p:nvSpPr>
          <p:spPr>
            <a:xfrm>
              <a:off x="949972" y="3863148"/>
              <a:ext cx="16733" cy="13199"/>
            </a:xfrm>
            <a:custGeom>
              <a:avLst/>
              <a:gdLst/>
              <a:ahLst/>
              <a:cxnLst/>
              <a:rect l="l" t="t" r="r" b="b"/>
              <a:pathLst>
                <a:path w="644" h="508" extrusionOk="0">
                  <a:moveTo>
                    <a:pt x="252" y="1"/>
                  </a:moveTo>
                  <a:cubicBezTo>
                    <a:pt x="113" y="1"/>
                    <a:pt x="1" y="116"/>
                    <a:pt x="1" y="254"/>
                  </a:cubicBezTo>
                  <a:cubicBezTo>
                    <a:pt x="1" y="393"/>
                    <a:pt x="113" y="508"/>
                    <a:pt x="252" y="508"/>
                  </a:cubicBezTo>
                  <a:lnTo>
                    <a:pt x="393" y="508"/>
                  </a:lnTo>
                  <a:cubicBezTo>
                    <a:pt x="531" y="508"/>
                    <a:pt x="644" y="393"/>
                    <a:pt x="644" y="254"/>
                  </a:cubicBezTo>
                  <a:cubicBezTo>
                    <a:pt x="644" y="116"/>
                    <a:pt x="531"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06"/>
            <p:cNvSpPr/>
            <p:nvPr/>
          </p:nvSpPr>
          <p:spPr>
            <a:xfrm>
              <a:off x="1029608" y="3863148"/>
              <a:ext cx="16785" cy="13199"/>
            </a:xfrm>
            <a:custGeom>
              <a:avLst/>
              <a:gdLst/>
              <a:ahLst/>
              <a:cxnLst/>
              <a:rect l="l" t="t" r="r" b="b"/>
              <a:pathLst>
                <a:path w="646" h="508" extrusionOk="0">
                  <a:moveTo>
                    <a:pt x="254" y="1"/>
                  </a:moveTo>
                  <a:cubicBezTo>
                    <a:pt x="113" y="1"/>
                    <a:pt x="0" y="116"/>
                    <a:pt x="0" y="254"/>
                  </a:cubicBezTo>
                  <a:cubicBezTo>
                    <a:pt x="0" y="393"/>
                    <a:pt x="113" y="508"/>
                    <a:pt x="254" y="508"/>
                  </a:cubicBezTo>
                  <a:lnTo>
                    <a:pt x="392" y="508"/>
                  </a:lnTo>
                  <a:cubicBezTo>
                    <a:pt x="531" y="508"/>
                    <a:pt x="646" y="393"/>
                    <a:pt x="646" y="254"/>
                  </a:cubicBezTo>
                  <a:cubicBezTo>
                    <a:pt x="646" y="116"/>
                    <a:pt x="531"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06"/>
            <p:cNvSpPr/>
            <p:nvPr/>
          </p:nvSpPr>
          <p:spPr>
            <a:xfrm>
              <a:off x="1109245" y="3863148"/>
              <a:ext cx="16785" cy="13199"/>
            </a:xfrm>
            <a:custGeom>
              <a:avLst/>
              <a:gdLst/>
              <a:ahLst/>
              <a:cxnLst/>
              <a:rect l="l" t="t" r="r" b="b"/>
              <a:pathLst>
                <a:path w="646" h="508" extrusionOk="0">
                  <a:moveTo>
                    <a:pt x="254" y="1"/>
                  </a:moveTo>
                  <a:cubicBezTo>
                    <a:pt x="115" y="1"/>
                    <a:pt x="0" y="116"/>
                    <a:pt x="0" y="254"/>
                  </a:cubicBezTo>
                  <a:cubicBezTo>
                    <a:pt x="0" y="393"/>
                    <a:pt x="115" y="508"/>
                    <a:pt x="254" y="508"/>
                  </a:cubicBezTo>
                  <a:lnTo>
                    <a:pt x="392" y="508"/>
                  </a:lnTo>
                  <a:cubicBezTo>
                    <a:pt x="533" y="508"/>
                    <a:pt x="645" y="393"/>
                    <a:pt x="645" y="254"/>
                  </a:cubicBezTo>
                  <a:cubicBezTo>
                    <a:pt x="645" y="116"/>
                    <a:pt x="533"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06"/>
            <p:cNvSpPr/>
            <p:nvPr/>
          </p:nvSpPr>
          <p:spPr>
            <a:xfrm>
              <a:off x="1188309" y="3863148"/>
              <a:ext cx="16811" cy="13199"/>
            </a:xfrm>
            <a:custGeom>
              <a:avLst/>
              <a:gdLst/>
              <a:ahLst/>
              <a:cxnLst/>
              <a:rect l="l" t="t" r="r" b="b"/>
              <a:pathLst>
                <a:path w="647" h="508" extrusionOk="0">
                  <a:moveTo>
                    <a:pt x="254" y="1"/>
                  </a:moveTo>
                  <a:cubicBezTo>
                    <a:pt x="116" y="1"/>
                    <a:pt x="1" y="116"/>
                    <a:pt x="1" y="254"/>
                  </a:cubicBezTo>
                  <a:cubicBezTo>
                    <a:pt x="1" y="393"/>
                    <a:pt x="116" y="508"/>
                    <a:pt x="254" y="508"/>
                  </a:cubicBezTo>
                  <a:lnTo>
                    <a:pt x="393" y="508"/>
                  </a:lnTo>
                  <a:cubicBezTo>
                    <a:pt x="534" y="508"/>
                    <a:pt x="646" y="393"/>
                    <a:pt x="646" y="254"/>
                  </a:cubicBezTo>
                  <a:cubicBezTo>
                    <a:pt x="646" y="116"/>
                    <a:pt x="534"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06"/>
            <p:cNvSpPr/>
            <p:nvPr/>
          </p:nvSpPr>
          <p:spPr>
            <a:xfrm>
              <a:off x="933005" y="4086962"/>
              <a:ext cx="318597" cy="29022"/>
            </a:xfrm>
            <a:custGeom>
              <a:avLst/>
              <a:gdLst/>
              <a:ahLst/>
              <a:cxnLst/>
              <a:rect l="l" t="t" r="r" b="b"/>
              <a:pathLst>
                <a:path w="12262" h="1117" extrusionOk="0">
                  <a:moveTo>
                    <a:pt x="1" y="1"/>
                  </a:moveTo>
                  <a:lnTo>
                    <a:pt x="1" y="1116"/>
                  </a:lnTo>
                  <a:lnTo>
                    <a:pt x="11982" y="1116"/>
                  </a:lnTo>
                  <a:cubicBezTo>
                    <a:pt x="12136" y="1116"/>
                    <a:pt x="12262" y="991"/>
                    <a:pt x="12262" y="837"/>
                  </a:cubicBezTo>
                  <a:lnTo>
                    <a:pt x="12262" y="280"/>
                  </a:lnTo>
                  <a:cubicBezTo>
                    <a:pt x="12262" y="126"/>
                    <a:pt x="12136" y="1"/>
                    <a:pt x="11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06"/>
            <p:cNvSpPr/>
            <p:nvPr/>
          </p:nvSpPr>
          <p:spPr>
            <a:xfrm>
              <a:off x="1201560" y="4086962"/>
              <a:ext cx="13199" cy="29022"/>
            </a:xfrm>
            <a:custGeom>
              <a:avLst/>
              <a:gdLst/>
              <a:ahLst/>
              <a:cxnLst/>
              <a:rect l="l" t="t" r="r" b="b"/>
              <a:pathLst>
                <a:path w="508" h="1117" extrusionOk="0">
                  <a:moveTo>
                    <a:pt x="0" y="1"/>
                  </a:moveTo>
                  <a:lnTo>
                    <a:pt x="0" y="1116"/>
                  </a:lnTo>
                  <a:lnTo>
                    <a:pt x="507" y="1116"/>
                  </a:lnTo>
                  <a:lnTo>
                    <a:pt x="5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06"/>
            <p:cNvSpPr/>
            <p:nvPr/>
          </p:nvSpPr>
          <p:spPr>
            <a:xfrm>
              <a:off x="1224217" y="4086962"/>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4" y="1116"/>
                  </a:lnTo>
                  <a:cubicBezTo>
                    <a:pt x="928" y="1116"/>
                    <a:pt x="1054" y="991"/>
                    <a:pt x="1054" y="837"/>
                  </a:cubicBezTo>
                  <a:lnTo>
                    <a:pt x="1054" y="280"/>
                  </a:lnTo>
                  <a:cubicBezTo>
                    <a:pt x="1054" y="126"/>
                    <a:pt x="928"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06"/>
            <p:cNvSpPr/>
            <p:nvPr/>
          </p:nvSpPr>
          <p:spPr>
            <a:xfrm>
              <a:off x="901177" y="4079609"/>
              <a:ext cx="49315" cy="43469"/>
            </a:xfrm>
            <a:custGeom>
              <a:avLst/>
              <a:gdLst/>
              <a:ahLst/>
              <a:cxnLst/>
              <a:rect l="l" t="t" r="r" b="b"/>
              <a:pathLst>
                <a:path w="1898" h="1673" extrusionOk="0">
                  <a:moveTo>
                    <a:pt x="950" y="0"/>
                  </a:moveTo>
                  <a:cubicBezTo>
                    <a:pt x="841" y="0"/>
                    <a:pt x="731" y="22"/>
                    <a:pt x="625" y="67"/>
                  </a:cubicBezTo>
                  <a:cubicBezTo>
                    <a:pt x="199" y="244"/>
                    <a:pt x="0" y="736"/>
                    <a:pt x="178" y="1161"/>
                  </a:cubicBezTo>
                  <a:cubicBezTo>
                    <a:pt x="313" y="1481"/>
                    <a:pt x="623" y="1672"/>
                    <a:pt x="948" y="1672"/>
                  </a:cubicBezTo>
                  <a:cubicBezTo>
                    <a:pt x="1056" y="1672"/>
                    <a:pt x="1167" y="1651"/>
                    <a:pt x="1273" y="1606"/>
                  </a:cubicBezTo>
                  <a:cubicBezTo>
                    <a:pt x="1699" y="1425"/>
                    <a:pt x="1897" y="937"/>
                    <a:pt x="1719" y="511"/>
                  </a:cubicBezTo>
                  <a:cubicBezTo>
                    <a:pt x="1584" y="192"/>
                    <a:pt x="1275" y="0"/>
                    <a:pt x="9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06"/>
            <p:cNvSpPr/>
            <p:nvPr/>
          </p:nvSpPr>
          <p:spPr>
            <a:xfrm>
              <a:off x="915701" y="4079713"/>
              <a:ext cx="31803" cy="43469"/>
            </a:xfrm>
            <a:custGeom>
              <a:avLst/>
              <a:gdLst/>
              <a:ahLst/>
              <a:cxnLst/>
              <a:rect l="l" t="t" r="r" b="b"/>
              <a:pathLst>
                <a:path w="1224" h="1673" extrusionOk="0">
                  <a:moveTo>
                    <a:pt x="387" y="0"/>
                  </a:moveTo>
                  <a:cubicBezTo>
                    <a:pt x="249" y="0"/>
                    <a:pt x="115" y="34"/>
                    <a:pt x="0" y="97"/>
                  </a:cubicBezTo>
                  <a:cubicBezTo>
                    <a:pt x="267" y="235"/>
                    <a:pt x="450" y="515"/>
                    <a:pt x="450" y="836"/>
                  </a:cubicBezTo>
                  <a:cubicBezTo>
                    <a:pt x="450" y="1160"/>
                    <a:pt x="267" y="1440"/>
                    <a:pt x="0" y="1578"/>
                  </a:cubicBezTo>
                  <a:cubicBezTo>
                    <a:pt x="115" y="1638"/>
                    <a:pt x="249" y="1672"/>
                    <a:pt x="387" y="1672"/>
                  </a:cubicBezTo>
                  <a:cubicBezTo>
                    <a:pt x="850" y="1672"/>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06"/>
            <p:cNvSpPr/>
            <p:nvPr/>
          </p:nvSpPr>
          <p:spPr>
            <a:xfrm>
              <a:off x="904035" y="4152126"/>
              <a:ext cx="318597" cy="29022"/>
            </a:xfrm>
            <a:custGeom>
              <a:avLst/>
              <a:gdLst/>
              <a:ahLst/>
              <a:cxnLst/>
              <a:rect l="l" t="t" r="r" b="b"/>
              <a:pathLst>
                <a:path w="12262" h="1117" extrusionOk="0">
                  <a:moveTo>
                    <a:pt x="280" y="1"/>
                  </a:moveTo>
                  <a:cubicBezTo>
                    <a:pt x="125" y="1"/>
                    <a:pt x="0" y="126"/>
                    <a:pt x="0" y="280"/>
                  </a:cubicBezTo>
                  <a:lnTo>
                    <a:pt x="0" y="837"/>
                  </a:lnTo>
                  <a:cubicBezTo>
                    <a:pt x="0" y="991"/>
                    <a:pt x="125" y="1116"/>
                    <a:pt x="280" y="1116"/>
                  </a:cubicBezTo>
                  <a:lnTo>
                    <a:pt x="12261" y="1116"/>
                  </a:lnTo>
                  <a:lnTo>
                    <a:pt x="122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06"/>
            <p:cNvSpPr/>
            <p:nvPr/>
          </p:nvSpPr>
          <p:spPr>
            <a:xfrm>
              <a:off x="940878" y="4152126"/>
              <a:ext cx="13199" cy="29022"/>
            </a:xfrm>
            <a:custGeom>
              <a:avLst/>
              <a:gdLst/>
              <a:ahLst/>
              <a:cxnLst/>
              <a:rect l="l" t="t" r="r" b="b"/>
              <a:pathLst>
                <a:path w="508" h="1117" extrusionOk="0">
                  <a:moveTo>
                    <a:pt x="1" y="1"/>
                  </a:moveTo>
                  <a:lnTo>
                    <a:pt x="1" y="1116"/>
                  </a:lnTo>
                  <a:lnTo>
                    <a:pt x="508" y="1116"/>
                  </a:lnTo>
                  <a:lnTo>
                    <a:pt x="5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06"/>
            <p:cNvSpPr/>
            <p:nvPr/>
          </p:nvSpPr>
          <p:spPr>
            <a:xfrm>
              <a:off x="1208134" y="4144877"/>
              <a:ext cx="43469" cy="43469"/>
            </a:xfrm>
            <a:custGeom>
              <a:avLst/>
              <a:gdLst/>
              <a:ahLst/>
              <a:cxnLst/>
              <a:rect l="l" t="t" r="r" b="b"/>
              <a:pathLst>
                <a:path w="1673" h="1673" extrusionOk="0">
                  <a:moveTo>
                    <a:pt x="837" y="0"/>
                  </a:moveTo>
                  <a:cubicBezTo>
                    <a:pt x="374" y="0"/>
                    <a:pt x="1" y="376"/>
                    <a:pt x="1" y="836"/>
                  </a:cubicBezTo>
                  <a:cubicBezTo>
                    <a:pt x="1" y="1299"/>
                    <a:pt x="374" y="1672"/>
                    <a:pt x="837" y="1672"/>
                  </a:cubicBezTo>
                  <a:cubicBezTo>
                    <a:pt x="1299" y="1672"/>
                    <a:pt x="1673" y="1299"/>
                    <a:pt x="1673" y="836"/>
                  </a:cubicBezTo>
                  <a:cubicBezTo>
                    <a:pt x="1673" y="376"/>
                    <a:pt x="1299"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06"/>
            <p:cNvSpPr/>
            <p:nvPr/>
          </p:nvSpPr>
          <p:spPr>
            <a:xfrm>
              <a:off x="1219826" y="4144877"/>
              <a:ext cx="31777" cy="43469"/>
            </a:xfrm>
            <a:custGeom>
              <a:avLst/>
              <a:gdLst/>
              <a:ahLst/>
              <a:cxnLst/>
              <a:rect l="l" t="t" r="r" b="b"/>
              <a:pathLst>
                <a:path w="1223" h="1673" extrusionOk="0">
                  <a:moveTo>
                    <a:pt x="387" y="0"/>
                  </a:moveTo>
                  <a:cubicBezTo>
                    <a:pt x="248" y="0"/>
                    <a:pt x="115" y="37"/>
                    <a:pt x="0" y="97"/>
                  </a:cubicBezTo>
                  <a:cubicBezTo>
                    <a:pt x="267" y="235"/>
                    <a:pt x="449" y="515"/>
                    <a:pt x="449" y="836"/>
                  </a:cubicBezTo>
                  <a:cubicBezTo>
                    <a:pt x="449" y="1160"/>
                    <a:pt x="267" y="1440"/>
                    <a:pt x="0" y="1578"/>
                  </a:cubicBezTo>
                  <a:cubicBezTo>
                    <a:pt x="115" y="1638"/>
                    <a:pt x="248" y="1672"/>
                    <a:pt x="387" y="1672"/>
                  </a:cubicBezTo>
                  <a:cubicBezTo>
                    <a:pt x="849" y="1672"/>
                    <a:pt x="1223" y="1299"/>
                    <a:pt x="1223" y="836"/>
                  </a:cubicBezTo>
                  <a:cubicBezTo>
                    <a:pt x="1223" y="376"/>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06"/>
            <p:cNvSpPr/>
            <p:nvPr/>
          </p:nvSpPr>
          <p:spPr>
            <a:xfrm>
              <a:off x="1251577" y="3821940"/>
              <a:ext cx="43469" cy="190919"/>
            </a:xfrm>
            <a:custGeom>
              <a:avLst/>
              <a:gdLst/>
              <a:ahLst/>
              <a:cxnLst/>
              <a:rect l="l" t="t" r="r" b="b"/>
              <a:pathLst>
                <a:path w="1673" h="7348" extrusionOk="0">
                  <a:moveTo>
                    <a:pt x="837" y="1"/>
                  </a:moveTo>
                  <a:lnTo>
                    <a:pt x="1" y="168"/>
                  </a:lnTo>
                  <a:lnTo>
                    <a:pt x="1" y="7178"/>
                  </a:lnTo>
                  <a:lnTo>
                    <a:pt x="837" y="7348"/>
                  </a:lnTo>
                  <a:lnTo>
                    <a:pt x="1673" y="7178"/>
                  </a:lnTo>
                  <a:lnTo>
                    <a:pt x="1673" y="168"/>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06"/>
            <p:cNvSpPr/>
            <p:nvPr/>
          </p:nvSpPr>
          <p:spPr>
            <a:xfrm>
              <a:off x="1274935" y="3822226"/>
              <a:ext cx="20110" cy="190296"/>
            </a:xfrm>
            <a:custGeom>
              <a:avLst/>
              <a:gdLst/>
              <a:ahLst/>
              <a:cxnLst/>
              <a:rect l="l" t="t" r="r" b="b"/>
              <a:pathLst>
                <a:path w="774"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06"/>
            <p:cNvSpPr/>
            <p:nvPr/>
          </p:nvSpPr>
          <p:spPr>
            <a:xfrm>
              <a:off x="1251577" y="4008417"/>
              <a:ext cx="43469" cy="43469"/>
            </a:xfrm>
            <a:custGeom>
              <a:avLst/>
              <a:gdLst/>
              <a:ahLst/>
              <a:cxnLst/>
              <a:rect l="l" t="t" r="r" b="b"/>
              <a:pathLst>
                <a:path w="1673" h="1673" extrusionOk="0">
                  <a:moveTo>
                    <a:pt x="1" y="1"/>
                  </a:moveTo>
                  <a:lnTo>
                    <a:pt x="1" y="1404"/>
                  </a:lnTo>
                  <a:cubicBezTo>
                    <a:pt x="1" y="1553"/>
                    <a:pt x="121" y="1673"/>
                    <a:pt x="270" y="1673"/>
                  </a:cubicBezTo>
                  <a:lnTo>
                    <a:pt x="1135" y="1673"/>
                  </a:lnTo>
                  <a:cubicBezTo>
                    <a:pt x="1433" y="1673"/>
                    <a:pt x="1673" y="1433"/>
                    <a:pt x="1673" y="1135"/>
                  </a:cubicBezTo>
                  <a:lnTo>
                    <a:pt x="16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06"/>
            <p:cNvSpPr/>
            <p:nvPr/>
          </p:nvSpPr>
          <p:spPr>
            <a:xfrm>
              <a:off x="1260956" y="4008417"/>
              <a:ext cx="34089" cy="43469"/>
            </a:xfrm>
            <a:custGeom>
              <a:avLst/>
              <a:gdLst/>
              <a:ahLst/>
              <a:cxnLst/>
              <a:rect l="l" t="t" r="r" b="b"/>
              <a:pathLst>
                <a:path w="1312" h="1673" extrusionOk="0">
                  <a:moveTo>
                    <a:pt x="539" y="1"/>
                  </a:moveTo>
                  <a:lnTo>
                    <a:pt x="539" y="1135"/>
                  </a:lnTo>
                  <a:cubicBezTo>
                    <a:pt x="539" y="1433"/>
                    <a:pt x="298" y="1673"/>
                    <a:pt x="0" y="1673"/>
                  </a:cubicBezTo>
                  <a:lnTo>
                    <a:pt x="774" y="1673"/>
                  </a:lnTo>
                  <a:cubicBezTo>
                    <a:pt x="1072" y="1673"/>
                    <a:pt x="1312" y="1433"/>
                    <a:pt x="1312" y="1135"/>
                  </a:cubicBezTo>
                  <a:lnTo>
                    <a:pt x="13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06"/>
            <p:cNvSpPr/>
            <p:nvPr/>
          </p:nvSpPr>
          <p:spPr>
            <a:xfrm>
              <a:off x="1251577" y="3782863"/>
              <a:ext cx="43469" cy="43469"/>
            </a:xfrm>
            <a:custGeom>
              <a:avLst/>
              <a:gdLst/>
              <a:ahLst/>
              <a:cxnLst/>
              <a:rect l="l" t="t" r="r" b="b"/>
              <a:pathLst>
                <a:path w="1673" h="1673" extrusionOk="0">
                  <a:moveTo>
                    <a:pt x="270" y="0"/>
                  </a:moveTo>
                  <a:cubicBezTo>
                    <a:pt x="121" y="0"/>
                    <a:pt x="1" y="120"/>
                    <a:pt x="1" y="269"/>
                  </a:cubicBezTo>
                  <a:lnTo>
                    <a:pt x="1" y="1672"/>
                  </a:lnTo>
                  <a:lnTo>
                    <a:pt x="1673" y="1672"/>
                  </a:lnTo>
                  <a:lnTo>
                    <a:pt x="1673" y="538"/>
                  </a:lnTo>
                  <a:cubicBezTo>
                    <a:pt x="1673" y="240"/>
                    <a:pt x="1433" y="0"/>
                    <a:pt x="1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06"/>
            <p:cNvSpPr/>
            <p:nvPr/>
          </p:nvSpPr>
          <p:spPr>
            <a:xfrm>
              <a:off x="1260956" y="3782863"/>
              <a:ext cx="34089" cy="43469"/>
            </a:xfrm>
            <a:custGeom>
              <a:avLst/>
              <a:gdLst/>
              <a:ahLst/>
              <a:cxnLst/>
              <a:rect l="l" t="t" r="r" b="b"/>
              <a:pathLst>
                <a:path w="1312" h="1673" extrusionOk="0">
                  <a:moveTo>
                    <a:pt x="0" y="0"/>
                  </a:moveTo>
                  <a:cubicBezTo>
                    <a:pt x="298" y="0"/>
                    <a:pt x="539" y="240"/>
                    <a:pt x="539" y="538"/>
                  </a:cubicBezTo>
                  <a:lnTo>
                    <a:pt x="539" y="1672"/>
                  </a:lnTo>
                  <a:lnTo>
                    <a:pt x="1312" y="1672"/>
                  </a:lnTo>
                  <a:lnTo>
                    <a:pt x="1312" y="538"/>
                  </a:lnTo>
                  <a:cubicBezTo>
                    <a:pt x="1312" y="240"/>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06"/>
            <p:cNvSpPr/>
            <p:nvPr/>
          </p:nvSpPr>
          <p:spPr>
            <a:xfrm>
              <a:off x="876935" y="3782863"/>
              <a:ext cx="27126" cy="43469"/>
            </a:xfrm>
            <a:custGeom>
              <a:avLst/>
              <a:gdLst/>
              <a:ahLst/>
              <a:cxnLst/>
              <a:rect l="l" t="t" r="r" b="b"/>
              <a:pathLst>
                <a:path w="1044" h="1673" extrusionOk="0">
                  <a:moveTo>
                    <a:pt x="1" y="0"/>
                  </a:moveTo>
                  <a:cubicBezTo>
                    <a:pt x="150" y="0"/>
                    <a:pt x="270" y="120"/>
                    <a:pt x="270" y="269"/>
                  </a:cubicBezTo>
                  <a:lnTo>
                    <a:pt x="270" y="1672"/>
                  </a:lnTo>
                  <a:lnTo>
                    <a:pt x="1043" y="1672"/>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06"/>
            <p:cNvSpPr/>
            <p:nvPr/>
          </p:nvSpPr>
          <p:spPr>
            <a:xfrm>
              <a:off x="876935" y="4008417"/>
              <a:ext cx="27126" cy="43469"/>
            </a:xfrm>
            <a:custGeom>
              <a:avLst/>
              <a:gdLst/>
              <a:ahLst/>
              <a:cxnLst/>
              <a:rect l="l" t="t" r="r" b="b"/>
              <a:pathLst>
                <a:path w="1044" h="1673" extrusionOk="0">
                  <a:moveTo>
                    <a:pt x="270" y="1"/>
                  </a:moveTo>
                  <a:lnTo>
                    <a:pt x="270" y="1404"/>
                  </a:lnTo>
                  <a:cubicBezTo>
                    <a:pt x="270" y="1553"/>
                    <a:pt x="150" y="1673"/>
                    <a:pt x="1" y="1673"/>
                  </a:cubicBezTo>
                  <a:lnTo>
                    <a:pt x="774" y="1673"/>
                  </a:lnTo>
                  <a:cubicBezTo>
                    <a:pt x="923" y="1673"/>
                    <a:pt x="1043" y="1553"/>
                    <a:pt x="1043" y="1404"/>
                  </a:cubicBezTo>
                  <a:lnTo>
                    <a:pt x="10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106"/>
          <p:cNvGrpSpPr/>
          <p:nvPr/>
        </p:nvGrpSpPr>
        <p:grpSpPr>
          <a:xfrm>
            <a:off x="7836596" y="3495709"/>
            <a:ext cx="289679" cy="434479"/>
            <a:chOff x="1706608" y="3805259"/>
            <a:chExt cx="289679" cy="434479"/>
          </a:xfrm>
        </p:grpSpPr>
        <p:sp>
          <p:nvSpPr>
            <p:cNvPr id="7947" name="Google Shape;7947;p106"/>
            <p:cNvSpPr/>
            <p:nvPr/>
          </p:nvSpPr>
          <p:spPr>
            <a:xfrm>
              <a:off x="1844887" y="4151112"/>
              <a:ext cx="13121" cy="37233"/>
            </a:xfrm>
            <a:custGeom>
              <a:avLst/>
              <a:gdLst/>
              <a:ahLst/>
              <a:cxnLst/>
              <a:rect l="l" t="t" r="r" b="b"/>
              <a:pathLst>
                <a:path w="505" h="1433" extrusionOk="0">
                  <a:moveTo>
                    <a:pt x="254" y="1"/>
                  </a:moveTo>
                  <a:cubicBezTo>
                    <a:pt x="113" y="1"/>
                    <a:pt x="0" y="113"/>
                    <a:pt x="0" y="251"/>
                  </a:cubicBezTo>
                  <a:lnTo>
                    <a:pt x="0" y="1181"/>
                  </a:lnTo>
                  <a:cubicBezTo>
                    <a:pt x="0" y="1320"/>
                    <a:pt x="113" y="1432"/>
                    <a:pt x="254" y="1432"/>
                  </a:cubicBezTo>
                  <a:cubicBezTo>
                    <a:pt x="392" y="1432"/>
                    <a:pt x="505" y="1320"/>
                    <a:pt x="505" y="1181"/>
                  </a:cubicBezTo>
                  <a:lnTo>
                    <a:pt x="505" y="251"/>
                  </a:lnTo>
                  <a:cubicBezTo>
                    <a:pt x="505"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06"/>
            <p:cNvSpPr/>
            <p:nvPr/>
          </p:nvSpPr>
          <p:spPr>
            <a:xfrm>
              <a:off x="1808018" y="4181798"/>
              <a:ext cx="86911" cy="35518"/>
            </a:xfrm>
            <a:custGeom>
              <a:avLst/>
              <a:gdLst/>
              <a:ahLst/>
              <a:cxnLst/>
              <a:rect l="l" t="t" r="r" b="b"/>
              <a:pathLst>
                <a:path w="3345" h="1367" extrusionOk="0">
                  <a:moveTo>
                    <a:pt x="262" y="0"/>
                  </a:moveTo>
                  <a:cubicBezTo>
                    <a:pt x="116" y="0"/>
                    <a:pt x="1" y="118"/>
                    <a:pt x="1" y="262"/>
                  </a:cubicBezTo>
                  <a:lnTo>
                    <a:pt x="1" y="1367"/>
                  </a:lnTo>
                  <a:lnTo>
                    <a:pt x="3345" y="1367"/>
                  </a:lnTo>
                  <a:lnTo>
                    <a:pt x="3345" y="262"/>
                  </a:lnTo>
                  <a:cubicBezTo>
                    <a:pt x="3345" y="118"/>
                    <a:pt x="3227" y="0"/>
                    <a:pt x="30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06"/>
            <p:cNvSpPr/>
            <p:nvPr/>
          </p:nvSpPr>
          <p:spPr>
            <a:xfrm>
              <a:off x="1867830" y="4181798"/>
              <a:ext cx="27100" cy="35518"/>
            </a:xfrm>
            <a:custGeom>
              <a:avLst/>
              <a:gdLst/>
              <a:ahLst/>
              <a:cxnLst/>
              <a:rect l="l" t="t" r="r" b="b"/>
              <a:pathLst>
                <a:path w="1043" h="1367" extrusionOk="0">
                  <a:moveTo>
                    <a:pt x="0" y="0"/>
                  </a:moveTo>
                  <a:cubicBezTo>
                    <a:pt x="147" y="0"/>
                    <a:pt x="270" y="121"/>
                    <a:pt x="270" y="270"/>
                  </a:cubicBezTo>
                  <a:lnTo>
                    <a:pt x="270" y="1367"/>
                  </a:lnTo>
                  <a:lnTo>
                    <a:pt x="1043" y="1367"/>
                  </a:lnTo>
                  <a:lnTo>
                    <a:pt x="1043" y="270"/>
                  </a:lnTo>
                  <a:cubicBezTo>
                    <a:pt x="1043" y="121"/>
                    <a:pt x="923"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06"/>
            <p:cNvSpPr/>
            <p:nvPr/>
          </p:nvSpPr>
          <p:spPr>
            <a:xfrm>
              <a:off x="1923822" y="4052353"/>
              <a:ext cx="71374" cy="187386"/>
            </a:xfrm>
            <a:custGeom>
              <a:avLst/>
              <a:gdLst/>
              <a:ahLst/>
              <a:cxnLst/>
              <a:rect l="l" t="t" r="r" b="b"/>
              <a:pathLst>
                <a:path w="2747" h="7212" extrusionOk="0">
                  <a:moveTo>
                    <a:pt x="1" y="0"/>
                  </a:moveTo>
                  <a:lnTo>
                    <a:pt x="1" y="523"/>
                  </a:lnTo>
                  <a:lnTo>
                    <a:pt x="1333" y="5847"/>
                  </a:lnTo>
                  <a:lnTo>
                    <a:pt x="1558" y="6095"/>
                  </a:lnTo>
                  <a:lnTo>
                    <a:pt x="1459" y="6349"/>
                  </a:lnTo>
                  <a:lnTo>
                    <a:pt x="1621" y="6999"/>
                  </a:lnTo>
                  <a:cubicBezTo>
                    <a:pt x="1652" y="7125"/>
                    <a:pt x="1764" y="7211"/>
                    <a:pt x="1892" y="7211"/>
                  </a:cubicBezTo>
                  <a:lnTo>
                    <a:pt x="2431" y="7211"/>
                  </a:lnTo>
                  <a:cubicBezTo>
                    <a:pt x="2613" y="7211"/>
                    <a:pt x="2747" y="7041"/>
                    <a:pt x="2702" y="6866"/>
                  </a:cubicBezTo>
                  <a:lnTo>
                    <a:pt x="2574" y="6349"/>
                  </a:lnTo>
                  <a:lnTo>
                    <a:pt x="2347" y="6095"/>
                  </a:lnTo>
                  <a:lnTo>
                    <a:pt x="2446" y="5845"/>
                  </a:lnTo>
                  <a:lnTo>
                    <a:pt x="1116" y="523"/>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06"/>
            <p:cNvSpPr/>
            <p:nvPr/>
          </p:nvSpPr>
          <p:spPr>
            <a:xfrm>
              <a:off x="1932734" y="4052353"/>
              <a:ext cx="62462" cy="187386"/>
            </a:xfrm>
            <a:custGeom>
              <a:avLst/>
              <a:gdLst/>
              <a:ahLst/>
              <a:cxnLst/>
              <a:rect l="l" t="t" r="r" b="b"/>
              <a:pathLst>
                <a:path w="2404" h="7212" extrusionOk="0">
                  <a:moveTo>
                    <a:pt x="0" y="0"/>
                  </a:moveTo>
                  <a:lnTo>
                    <a:pt x="0" y="523"/>
                  </a:lnTo>
                  <a:lnTo>
                    <a:pt x="1586" y="6864"/>
                  </a:lnTo>
                  <a:cubicBezTo>
                    <a:pt x="1620" y="6999"/>
                    <a:pt x="1549" y="7133"/>
                    <a:pt x="1432" y="7185"/>
                  </a:cubicBezTo>
                  <a:cubicBezTo>
                    <a:pt x="1468" y="7203"/>
                    <a:pt x="1508" y="7211"/>
                    <a:pt x="1549" y="7211"/>
                  </a:cubicBezTo>
                  <a:lnTo>
                    <a:pt x="2088" y="7211"/>
                  </a:lnTo>
                  <a:cubicBezTo>
                    <a:pt x="2270" y="7211"/>
                    <a:pt x="2404" y="7041"/>
                    <a:pt x="2359" y="6864"/>
                  </a:cubicBezTo>
                  <a:lnTo>
                    <a:pt x="2231" y="6349"/>
                  </a:lnTo>
                  <a:lnTo>
                    <a:pt x="2004" y="6095"/>
                  </a:lnTo>
                  <a:lnTo>
                    <a:pt x="2103" y="5845"/>
                  </a:lnTo>
                  <a:lnTo>
                    <a:pt x="773" y="523"/>
                  </a:lnTo>
                  <a:lnTo>
                    <a:pt x="7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06"/>
            <p:cNvSpPr/>
            <p:nvPr/>
          </p:nvSpPr>
          <p:spPr>
            <a:xfrm>
              <a:off x="1958457" y="4204195"/>
              <a:ext cx="32270" cy="13121"/>
            </a:xfrm>
            <a:custGeom>
              <a:avLst/>
              <a:gdLst/>
              <a:ahLst/>
              <a:cxnLst/>
              <a:rect l="l" t="t" r="r" b="b"/>
              <a:pathLst>
                <a:path w="1242" h="505" extrusionOk="0">
                  <a:moveTo>
                    <a:pt x="0" y="1"/>
                  </a:moveTo>
                  <a:lnTo>
                    <a:pt x="126" y="505"/>
                  </a:lnTo>
                  <a:lnTo>
                    <a:pt x="1241" y="505"/>
                  </a:lnTo>
                  <a:lnTo>
                    <a:pt x="11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06"/>
            <p:cNvSpPr/>
            <p:nvPr/>
          </p:nvSpPr>
          <p:spPr>
            <a:xfrm>
              <a:off x="1707751" y="4052353"/>
              <a:ext cx="71322" cy="187386"/>
            </a:xfrm>
            <a:custGeom>
              <a:avLst/>
              <a:gdLst/>
              <a:ahLst/>
              <a:cxnLst/>
              <a:rect l="l" t="t" r="r" b="b"/>
              <a:pathLst>
                <a:path w="2745" h="7212" extrusionOk="0">
                  <a:moveTo>
                    <a:pt x="1628" y="0"/>
                  </a:moveTo>
                  <a:lnTo>
                    <a:pt x="1628" y="523"/>
                  </a:lnTo>
                  <a:lnTo>
                    <a:pt x="299" y="5845"/>
                  </a:lnTo>
                  <a:lnTo>
                    <a:pt x="432" y="6095"/>
                  </a:lnTo>
                  <a:lnTo>
                    <a:pt x="173" y="6349"/>
                  </a:lnTo>
                  <a:lnTo>
                    <a:pt x="43" y="6864"/>
                  </a:lnTo>
                  <a:cubicBezTo>
                    <a:pt x="1" y="7041"/>
                    <a:pt x="134" y="7211"/>
                    <a:pt x="314" y="7211"/>
                  </a:cubicBezTo>
                  <a:lnTo>
                    <a:pt x="855" y="7211"/>
                  </a:lnTo>
                  <a:cubicBezTo>
                    <a:pt x="983" y="7211"/>
                    <a:pt x="1093" y="7125"/>
                    <a:pt x="1124" y="6999"/>
                  </a:cubicBezTo>
                  <a:lnTo>
                    <a:pt x="1289" y="6349"/>
                  </a:lnTo>
                  <a:lnTo>
                    <a:pt x="1187" y="6095"/>
                  </a:lnTo>
                  <a:lnTo>
                    <a:pt x="1414" y="5845"/>
                  </a:lnTo>
                  <a:lnTo>
                    <a:pt x="2744" y="523"/>
                  </a:lnTo>
                  <a:lnTo>
                    <a:pt x="27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06"/>
            <p:cNvSpPr/>
            <p:nvPr/>
          </p:nvSpPr>
          <p:spPr>
            <a:xfrm>
              <a:off x="1712844" y="4052353"/>
              <a:ext cx="66229" cy="187386"/>
            </a:xfrm>
            <a:custGeom>
              <a:avLst/>
              <a:gdLst/>
              <a:ahLst/>
              <a:cxnLst/>
              <a:rect l="l" t="t" r="r" b="b"/>
              <a:pathLst>
                <a:path w="2549" h="7212" extrusionOk="0">
                  <a:moveTo>
                    <a:pt x="1775" y="0"/>
                  </a:moveTo>
                  <a:lnTo>
                    <a:pt x="1775" y="523"/>
                  </a:lnTo>
                  <a:lnTo>
                    <a:pt x="155" y="6999"/>
                  </a:lnTo>
                  <a:cubicBezTo>
                    <a:pt x="134" y="7083"/>
                    <a:pt x="77" y="7151"/>
                    <a:pt x="1" y="7185"/>
                  </a:cubicBezTo>
                  <a:cubicBezTo>
                    <a:pt x="37" y="7201"/>
                    <a:pt x="77" y="7211"/>
                    <a:pt x="118" y="7211"/>
                  </a:cubicBezTo>
                  <a:lnTo>
                    <a:pt x="659" y="7211"/>
                  </a:lnTo>
                  <a:cubicBezTo>
                    <a:pt x="787" y="7211"/>
                    <a:pt x="897" y="7125"/>
                    <a:pt x="928" y="6999"/>
                  </a:cubicBezTo>
                  <a:lnTo>
                    <a:pt x="1093" y="6349"/>
                  </a:lnTo>
                  <a:lnTo>
                    <a:pt x="991" y="6095"/>
                  </a:lnTo>
                  <a:lnTo>
                    <a:pt x="1218" y="5845"/>
                  </a:lnTo>
                  <a:lnTo>
                    <a:pt x="2548" y="523"/>
                  </a:lnTo>
                  <a:lnTo>
                    <a:pt x="25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06"/>
            <p:cNvSpPr/>
            <p:nvPr/>
          </p:nvSpPr>
          <p:spPr>
            <a:xfrm>
              <a:off x="1712246" y="4204195"/>
              <a:ext cx="32270" cy="13121"/>
            </a:xfrm>
            <a:custGeom>
              <a:avLst/>
              <a:gdLst/>
              <a:ahLst/>
              <a:cxnLst/>
              <a:rect l="l" t="t" r="r" b="b"/>
              <a:pathLst>
                <a:path w="1242" h="505" extrusionOk="0">
                  <a:moveTo>
                    <a:pt x="126" y="1"/>
                  </a:moveTo>
                  <a:lnTo>
                    <a:pt x="0" y="505"/>
                  </a:lnTo>
                  <a:lnTo>
                    <a:pt x="1116" y="505"/>
                  </a:lnTo>
                  <a:lnTo>
                    <a:pt x="12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06"/>
            <p:cNvSpPr/>
            <p:nvPr/>
          </p:nvSpPr>
          <p:spPr>
            <a:xfrm>
              <a:off x="1755481" y="3826981"/>
              <a:ext cx="192011" cy="220565"/>
            </a:xfrm>
            <a:custGeom>
              <a:avLst/>
              <a:gdLst/>
              <a:ahLst/>
              <a:cxnLst/>
              <a:rect l="l" t="t" r="r" b="b"/>
              <a:pathLst>
                <a:path w="7390" h="8489" extrusionOk="0">
                  <a:moveTo>
                    <a:pt x="2493" y="0"/>
                  </a:moveTo>
                  <a:lnTo>
                    <a:pt x="2493" y="2370"/>
                  </a:lnTo>
                  <a:cubicBezTo>
                    <a:pt x="2493" y="2574"/>
                    <a:pt x="2441" y="2775"/>
                    <a:pt x="2341" y="2953"/>
                  </a:cubicBezTo>
                  <a:lnTo>
                    <a:pt x="413" y="6427"/>
                  </a:lnTo>
                  <a:cubicBezTo>
                    <a:pt x="0" y="7169"/>
                    <a:pt x="536" y="8081"/>
                    <a:pt x="1388" y="8081"/>
                  </a:cubicBezTo>
                  <a:lnTo>
                    <a:pt x="1388" y="8489"/>
                  </a:lnTo>
                  <a:lnTo>
                    <a:pt x="6002" y="8489"/>
                  </a:lnTo>
                  <a:lnTo>
                    <a:pt x="6002" y="8081"/>
                  </a:lnTo>
                  <a:cubicBezTo>
                    <a:pt x="6851" y="8081"/>
                    <a:pt x="7389" y="7169"/>
                    <a:pt x="6976" y="6427"/>
                  </a:cubicBezTo>
                  <a:lnTo>
                    <a:pt x="5045" y="2953"/>
                  </a:lnTo>
                  <a:cubicBezTo>
                    <a:pt x="4946" y="2775"/>
                    <a:pt x="4894" y="2574"/>
                    <a:pt x="4894" y="2370"/>
                  </a:cubicBezTo>
                  <a:lnTo>
                    <a:pt x="48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06"/>
            <p:cNvSpPr/>
            <p:nvPr/>
          </p:nvSpPr>
          <p:spPr>
            <a:xfrm>
              <a:off x="1801912" y="3958998"/>
              <a:ext cx="99123" cy="46794"/>
            </a:xfrm>
            <a:custGeom>
              <a:avLst/>
              <a:gdLst/>
              <a:ahLst/>
              <a:cxnLst/>
              <a:rect l="l" t="t" r="r" b="b"/>
              <a:pathLst>
                <a:path w="3815" h="1801" extrusionOk="0">
                  <a:moveTo>
                    <a:pt x="923" y="1"/>
                  </a:moveTo>
                  <a:cubicBezTo>
                    <a:pt x="813" y="1"/>
                    <a:pt x="714" y="58"/>
                    <a:pt x="662" y="155"/>
                  </a:cubicBezTo>
                  <a:lnTo>
                    <a:pt x="207" y="973"/>
                  </a:lnTo>
                  <a:cubicBezTo>
                    <a:pt x="1" y="1344"/>
                    <a:pt x="267" y="1801"/>
                    <a:pt x="693" y="1801"/>
                  </a:cubicBezTo>
                  <a:lnTo>
                    <a:pt x="3120" y="1801"/>
                  </a:lnTo>
                  <a:cubicBezTo>
                    <a:pt x="3546" y="1801"/>
                    <a:pt x="3815" y="1344"/>
                    <a:pt x="3609" y="973"/>
                  </a:cubicBezTo>
                  <a:lnTo>
                    <a:pt x="3154" y="155"/>
                  </a:lnTo>
                  <a:cubicBezTo>
                    <a:pt x="3102" y="58"/>
                    <a:pt x="3000" y="1"/>
                    <a:pt x="2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06"/>
            <p:cNvSpPr/>
            <p:nvPr/>
          </p:nvSpPr>
          <p:spPr>
            <a:xfrm>
              <a:off x="1862529" y="3826981"/>
              <a:ext cx="84963" cy="220565"/>
            </a:xfrm>
            <a:custGeom>
              <a:avLst/>
              <a:gdLst/>
              <a:ahLst/>
              <a:cxnLst/>
              <a:rect l="l" t="t" r="r" b="b"/>
              <a:pathLst>
                <a:path w="3270" h="8489" extrusionOk="0">
                  <a:moveTo>
                    <a:pt x="1" y="0"/>
                  </a:moveTo>
                  <a:lnTo>
                    <a:pt x="1" y="2370"/>
                  </a:lnTo>
                  <a:cubicBezTo>
                    <a:pt x="1" y="2574"/>
                    <a:pt x="53" y="2775"/>
                    <a:pt x="152" y="2953"/>
                  </a:cubicBezTo>
                  <a:lnTo>
                    <a:pt x="2083" y="6427"/>
                  </a:lnTo>
                  <a:cubicBezTo>
                    <a:pt x="2496" y="7169"/>
                    <a:pt x="1957" y="8081"/>
                    <a:pt x="1108" y="8081"/>
                  </a:cubicBezTo>
                  <a:lnTo>
                    <a:pt x="1108" y="8489"/>
                  </a:lnTo>
                  <a:lnTo>
                    <a:pt x="1882" y="8489"/>
                  </a:lnTo>
                  <a:lnTo>
                    <a:pt x="1882" y="8081"/>
                  </a:lnTo>
                  <a:cubicBezTo>
                    <a:pt x="2731" y="8081"/>
                    <a:pt x="3269" y="7169"/>
                    <a:pt x="2856" y="6427"/>
                  </a:cubicBezTo>
                  <a:lnTo>
                    <a:pt x="925" y="2953"/>
                  </a:lnTo>
                  <a:cubicBezTo>
                    <a:pt x="826" y="2775"/>
                    <a:pt x="774" y="2574"/>
                    <a:pt x="774" y="2370"/>
                  </a:cubicBez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06"/>
            <p:cNvSpPr/>
            <p:nvPr/>
          </p:nvSpPr>
          <p:spPr>
            <a:xfrm>
              <a:off x="1856891" y="3958998"/>
              <a:ext cx="44144" cy="46794"/>
            </a:xfrm>
            <a:custGeom>
              <a:avLst/>
              <a:gdLst/>
              <a:ahLst/>
              <a:cxnLst/>
              <a:rect l="l" t="t" r="r" b="b"/>
              <a:pathLst>
                <a:path w="1699" h="1801" extrusionOk="0">
                  <a:moveTo>
                    <a:pt x="1" y="1"/>
                  </a:moveTo>
                  <a:cubicBezTo>
                    <a:pt x="110" y="1"/>
                    <a:pt x="210" y="58"/>
                    <a:pt x="265" y="155"/>
                  </a:cubicBezTo>
                  <a:lnTo>
                    <a:pt x="719" y="973"/>
                  </a:lnTo>
                  <a:cubicBezTo>
                    <a:pt x="926" y="1344"/>
                    <a:pt x="657" y="1801"/>
                    <a:pt x="231" y="1801"/>
                  </a:cubicBezTo>
                  <a:lnTo>
                    <a:pt x="1004" y="1801"/>
                  </a:lnTo>
                  <a:cubicBezTo>
                    <a:pt x="1430" y="1801"/>
                    <a:pt x="1699" y="1344"/>
                    <a:pt x="1493" y="973"/>
                  </a:cubicBezTo>
                  <a:lnTo>
                    <a:pt x="1038" y="155"/>
                  </a:lnTo>
                  <a:cubicBezTo>
                    <a:pt x="986" y="58"/>
                    <a:pt x="884"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06"/>
            <p:cNvSpPr/>
            <p:nvPr/>
          </p:nvSpPr>
          <p:spPr>
            <a:xfrm>
              <a:off x="1779047" y="4210716"/>
              <a:ext cx="144800" cy="29022"/>
            </a:xfrm>
            <a:custGeom>
              <a:avLst/>
              <a:gdLst/>
              <a:ahLst/>
              <a:cxnLst/>
              <a:rect l="l" t="t" r="r" b="b"/>
              <a:pathLst>
                <a:path w="5573" h="1117" extrusionOk="0">
                  <a:moveTo>
                    <a:pt x="523" y="0"/>
                  </a:moveTo>
                  <a:cubicBezTo>
                    <a:pt x="235" y="0"/>
                    <a:pt x="0" y="236"/>
                    <a:pt x="0" y="523"/>
                  </a:cubicBezTo>
                  <a:lnTo>
                    <a:pt x="0" y="855"/>
                  </a:lnTo>
                  <a:cubicBezTo>
                    <a:pt x="0" y="998"/>
                    <a:pt x="118" y="1116"/>
                    <a:pt x="261" y="1116"/>
                  </a:cubicBezTo>
                  <a:lnTo>
                    <a:pt x="5312" y="1116"/>
                  </a:lnTo>
                  <a:cubicBezTo>
                    <a:pt x="5458" y="1116"/>
                    <a:pt x="5573" y="998"/>
                    <a:pt x="5573" y="855"/>
                  </a:cubicBezTo>
                  <a:lnTo>
                    <a:pt x="5573" y="523"/>
                  </a:lnTo>
                  <a:cubicBezTo>
                    <a:pt x="5573" y="236"/>
                    <a:pt x="5340" y="0"/>
                    <a:pt x="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06"/>
            <p:cNvSpPr/>
            <p:nvPr/>
          </p:nvSpPr>
          <p:spPr>
            <a:xfrm>
              <a:off x="1829531" y="4094860"/>
              <a:ext cx="43677" cy="62826"/>
            </a:xfrm>
            <a:custGeom>
              <a:avLst/>
              <a:gdLst/>
              <a:ahLst/>
              <a:cxnLst/>
              <a:rect l="l" t="t" r="r" b="b"/>
              <a:pathLst>
                <a:path w="1681" h="2418" extrusionOk="0">
                  <a:moveTo>
                    <a:pt x="843" y="1"/>
                  </a:moveTo>
                  <a:cubicBezTo>
                    <a:pt x="743" y="1"/>
                    <a:pt x="642" y="55"/>
                    <a:pt x="591" y="162"/>
                  </a:cubicBezTo>
                  <a:lnTo>
                    <a:pt x="92" y="1217"/>
                  </a:lnTo>
                  <a:cubicBezTo>
                    <a:pt x="30" y="1343"/>
                    <a:pt x="1" y="1486"/>
                    <a:pt x="9" y="1638"/>
                  </a:cubicBezTo>
                  <a:cubicBezTo>
                    <a:pt x="37" y="2053"/>
                    <a:pt x="377" y="2390"/>
                    <a:pt x="790" y="2416"/>
                  </a:cubicBezTo>
                  <a:cubicBezTo>
                    <a:pt x="807" y="2417"/>
                    <a:pt x="824" y="2418"/>
                    <a:pt x="841" y="2418"/>
                  </a:cubicBezTo>
                  <a:cubicBezTo>
                    <a:pt x="1304" y="2418"/>
                    <a:pt x="1681" y="2044"/>
                    <a:pt x="1681" y="1580"/>
                  </a:cubicBezTo>
                  <a:cubicBezTo>
                    <a:pt x="1681" y="1450"/>
                    <a:pt x="1649" y="1327"/>
                    <a:pt x="1597" y="1217"/>
                  </a:cubicBezTo>
                  <a:lnTo>
                    <a:pt x="1096" y="162"/>
                  </a:lnTo>
                  <a:cubicBezTo>
                    <a:pt x="1045" y="55"/>
                    <a:pt x="944" y="1"/>
                    <a:pt x="8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06"/>
            <p:cNvSpPr/>
            <p:nvPr/>
          </p:nvSpPr>
          <p:spPr>
            <a:xfrm>
              <a:off x="1808018" y="3805259"/>
              <a:ext cx="86911" cy="28996"/>
            </a:xfrm>
            <a:custGeom>
              <a:avLst/>
              <a:gdLst/>
              <a:ahLst/>
              <a:cxnLst/>
              <a:rect l="l" t="t" r="r" b="b"/>
              <a:pathLst>
                <a:path w="3345" h="1116" extrusionOk="0">
                  <a:moveTo>
                    <a:pt x="523" y="0"/>
                  </a:moveTo>
                  <a:cubicBezTo>
                    <a:pt x="233" y="0"/>
                    <a:pt x="1" y="235"/>
                    <a:pt x="1" y="523"/>
                  </a:cubicBezTo>
                  <a:lnTo>
                    <a:pt x="1" y="855"/>
                  </a:lnTo>
                  <a:cubicBezTo>
                    <a:pt x="1" y="998"/>
                    <a:pt x="116" y="1116"/>
                    <a:pt x="262" y="1116"/>
                  </a:cubicBezTo>
                  <a:lnTo>
                    <a:pt x="3084" y="1116"/>
                  </a:lnTo>
                  <a:cubicBezTo>
                    <a:pt x="3227" y="1116"/>
                    <a:pt x="3345" y="998"/>
                    <a:pt x="3345" y="855"/>
                  </a:cubicBezTo>
                  <a:lnTo>
                    <a:pt x="3345" y="523"/>
                  </a:lnTo>
                  <a:cubicBezTo>
                    <a:pt x="3345" y="235"/>
                    <a:pt x="3110" y="0"/>
                    <a:pt x="28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06"/>
            <p:cNvSpPr/>
            <p:nvPr/>
          </p:nvSpPr>
          <p:spPr>
            <a:xfrm>
              <a:off x="1860840" y="3805259"/>
              <a:ext cx="34089" cy="28996"/>
            </a:xfrm>
            <a:custGeom>
              <a:avLst/>
              <a:gdLst/>
              <a:ahLst/>
              <a:cxnLst/>
              <a:rect l="l" t="t" r="r" b="b"/>
              <a:pathLst>
                <a:path w="1312" h="1116" extrusionOk="0">
                  <a:moveTo>
                    <a:pt x="0" y="0"/>
                  </a:moveTo>
                  <a:cubicBezTo>
                    <a:pt x="296" y="0"/>
                    <a:pt x="539" y="241"/>
                    <a:pt x="539" y="538"/>
                  </a:cubicBezTo>
                  <a:lnTo>
                    <a:pt x="539" y="847"/>
                  </a:lnTo>
                  <a:cubicBezTo>
                    <a:pt x="539" y="996"/>
                    <a:pt x="416" y="1116"/>
                    <a:pt x="269" y="1116"/>
                  </a:cubicBezTo>
                  <a:lnTo>
                    <a:pt x="1043" y="1116"/>
                  </a:lnTo>
                  <a:cubicBezTo>
                    <a:pt x="1192" y="1116"/>
                    <a:pt x="1312" y="996"/>
                    <a:pt x="1312" y="847"/>
                  </a:cubicBezTo>
                  <a:lnTo>
                    <a:pt x="1312" y="538"/>
                  </a:lnTo>
                  <a:cubicBezTo>
                    <a:pt x="1312" y="241"/>
                    <a:pt x="1069"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06"/>
            <p:cNvSpPr/>
            <p:nvPr/>
          </p:nvSpPr>
          <p:spPr>
            <a:xfrm>
              <a:off x="1706608" y="4036945"/>
              <a:ext cx="289679" cy="28996"/>
            </a:xfrm>
            <a:custGeom>
              <a:avLst/>
              <a:gdLst/>
              <a:ahLst/>
              <a:cxnLst/>
              <a:rect l="l" t="t" r="r" b="b"/>
              <a:pathLst>
                <a:path w="11149" h="1116" extrusionOk="0">
                  <a:moveTo>
                    <a:pt x="262" y="0"/>
                  </a:moveTo>
                  <a:cubicBezTo>
                    <a:pt x="118" y="0"/>
                    <a:pt x="0" y="118"/>
                    <a:pt x="0" y="261"/>
                  </a:cubicBezTo>
                  <a:lnTo>
                    <a:pt x="0" y="854"/>
                  </a:lnTo>
                  <a:cubicBezTo>
                    <a:pt x="0" y="998"/>
                    <a:pt x="118" y="1116"/>
                    <a:pt x="262" y="1116"/>
                  </a:cubicBezTo>
                  <a:lnTo>
                    <a:pt x="10887" y="1116"/>
                  </a:lnTo>
                  <a:cubicBezTo>
                    <a:pt x="11031" y="1116"/>
                    <a:pt x="11149" y="998"/>
                    <a:pt x="11149" y="854"/>
                  </a:cubicBezTo>
                  <a:lnTo>
                    <a:pt x="11149" y="261"/>
                  </a:lnTo>
                  <a:cubicBezTo>
                    <a:pt x="11149" y="118"/>
                    <a:pt x="11031" y="0"/>
                    <a:pt x="108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06"/>
            <p:cNvSpPr/>
            <p:nvPr/>
          </p:nvSpPr>
          <p:spPr>
            <a:xfrm>
              <a:off x="1969187" y="4036945"/>
              <a:ext cx="27100" cy="28996"/>
            </a:xfrm>
            <a:custGeom>
              <a:avLst/>
              <a:gdLst/>
              <a:ahLst/>
              <a:cxnLst/>
              <a:rect l="l" t="t" r="r" b="b"/>
              <a:pathLst>
                <a:path w="1043" h="1116" extrusionOk="0">
                  <a:moveTo>
                    <a:pt x="0" y="0"/>
                  </a:moveTo>
                  <a:cubicBezTo>
                    <a:pt x="149" y="0"/>
                    <a:pt x="269" y="123"/>
                    <a:pt x="269" y="269"/>
                  </a:cubicBezTo>
                  <a:lnTo>
                    <a:pt x="269" y="847"/>
                  </a:lnTo>
                  <a:cubicBezTo>
                    <a:pt x="269" y="996"/>
                    <a:pt x="149" y="1116"/>
                    <a:pt x="0" y="1116"/>
                  </a:cubicBezTo>
                  <a:lnTo>
                    <a:pt x="773" y="1116"/>
                  </a:lnTo>
                  <a:cubicBezTo>
                    <a:pt x="922" y="1116"/>
                    <a:pt x="1043" y="996"/>
                    <a:pt x="1043" y="847"/>
                  </a:cubicBezTo>
                  <a:lnTo>
                    <a:pt x="1043" y="269"/>
                  </a:lnTo>
                  <a:cubicBezTo>
                    <a:pt x="1043" y="123"/>
                    <a:pt x="922" y="0"/>
                    <a:pt x="7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06"/>
            <p:cNvSpPr/>
            <p:nvPr/>
          </p:nvSpPr>
          <p:spPr>
            <a:xfrm>
              <a:off x="1841431" y="4094860"/>
              <a:ext cx="31777" cy="62826"/>
            </a:xfrm>
            <a:custGeom>
              <a:avLst/>
              <a:gdLst/>
              <a:ahLst/>
              <a:cxnLst/>
              <a:rect l="l" t="t" r="r" b="b"/>
              <a:pathLst>
                <a:path w="1223" h="2418" extrusionOk="0">
                  <a:moveTo>
                    <a:pt x="385" y="1"/>
                  </a:moveTo>
                  <a:cubicBezTo>
                    <a:pt x="285" y="1"/>
                    <a:pt x="184" y="55"/>
                    <a:pt x="133" y="162"/>
                  </a:cubicBezTo>
                  <a:lnTo>
                    <a:pt x="0" y="446"/>
                  </a:lnTo>
                  <a:lnTo>
                    <a:pt x="366" y="1217"/>
                  </a:lnTo>
                  <a:cubicBezTo>
                    <a:pt x="418" y="1327"/>
                    <a:pt x="449" y="1450"/>
                    <a:pt x="449" y="1580"/>
                  </a:cubicBezTo>
                  <a:cubicBezTo>
                    <a:pt x="449" y="1902"/>
                    <a:pt x="267" y="2181"/>
                    <a:pt x="0" y="2322"/>
                  </a:cubicBezTo>
                  <a:cubicBezTo>
                    <a:pt x="102" y="2375"/>
                    <a:pt x="214" y="2409"/>
                    <a:pt x="332" y="2416"/>
                  </a:cubicBezTo>
                  <a:cubicBezTo>
                    <a:pt x="349" y="2417"/>
                    <a:pt x="366" y="2418"/>
                    <a:pt x="383" y="2418"/>
                  </a:cubicBezTo>
                  <a:cubicBezTo>
                    <a:pt x="846" y="2418"/>
                    <a:pt x="1223" y="2044"/>
                    <a:pt x="1223" y="1580"/>
                  </a:cubicBezTo>
                  <a:cubicBezTo>
                    <a:pt x="1223" y="1450"/>
                    <a:pt x="1191" y="1327"/>
                    <a:pt x="1139" y="1217"/>
                  </a:cubicBezTo>
                  <a:lnTo>
                    <a:pt x="638" y="162"/>
                  </a:lnTo>
                  <a:cubicBezTo>
                    <a:pt x="587" y="55"/>
                    <a:pt x="486"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06"/>
            <p:cNvSpPr/>
            <p:nvPr/>
          </p:nvSpPr>
          <p:spPr>
            <a:xfrm>
              <a:off x="1889759" y="4210716"/>
              <a:ext cx="34089" cy="29022"/>
            </a:xfrm>
            <a:custGeom>
              <a:avLst/>
              <a:gdLst/>
              <a:ahLst/>
              <a:cxnLst/>
              <a:rect l="l" t="t" r="r" b="b"/>
              <a:pathLst>
                <a:path w="1312" h="1117" extrusionOk="0">
                  <a:moveTo>
                    <a:pt x="0" y="0"/>
                  </a:moveTo>
                  <a:cubicBezTo>
                    <a:pt x="298" y="0"/>
                    <a:pt x="538" y="243"/>
                    <a:pt x="538" y="539"/>
                  </a:cubicBezTo>
                  <a:lnTo>
                    <a:pt x="538" y="847"/>
                  </a:lnTo>
                  <a:cubicBezTo>
                    <a:pt x="538" y="996"/>
                    <a:pt x="418" y="1116"/>
                    <a:pt x="269" y="1116"/>
                  </a:cubicBezTo>
                  <a:lnTo>
                    <a:pt x="1043" y="1116"/>
                  </a:lnTo>
                  <a:cubicBezTo>
                    <a:pt x="1192" y="1116"/>
                    <a:pt x="1312" y="996"/>
                    <a:pt x="1312" y="847"/>
                  </a:cubicBezTo>
                  <a:lnTo>
                    <a:pt x="1312" y="539"/>
                  </a:lnTo>
                  <a:cubicBezTo>
                    <a:pt x="1312" y="243"/>
                    <a:pt x="107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106"/>
          <p:cNvGrpSpPr/>
          <p:nvPr/>
        </p:nvGrpSpPr>
        <p:grpSpPr>
          <a:xfrm>
            <a:off x="981558" y="3495709"/>
            <a:ext cx="362040" cy="434479"/>
            <a:chOff x="2444095" y="3805259"/>
            <a:chExt cx="362040" cy="434479"/>
          </a:xfrm>
        </p:grpSpPr>
        <p:sp>
          <p:nvSpPr>
            <p:cNvPr id="7969" name="Google Shape;7969;p106"/>
            <p:cNvSpPr/>
            <p:nvPr/>
          </p:nvSpPr>
          <p:spPr>
            <a:xfrm>
              <a:off x="2444095" y="3805259"/>
              <a:ext cx="260682" cy="434479"/>
            </a:xfrm>
            <a:custGeom>
              <a:avLst/>
              <a:gdLst/>
              <a:ahLst/>
              <a:cxnLst/>
              <a:rect l="l" t="t" r="r" b="b"/>
              <a:pathLst>
                <a:path w="10033" h="16722" extrusionOk="0">
                  <a:moveTo>
                    <a:pt x="1113" y="0"/>
                  </a:moveTo>
                  <a:cubicBezTo>
                    <a:pt x="499" y="0"/>
                    <a:pt x="0" y="499"/>
                    <a:pt x="0" y="1116"/>
                  </a:cubicBezTo>
                  <a:lnTo>
                    <a:pt x="0" y="15605"/>
                  </a:lnTo>
                  <a:cubicBezTo>
                    <a:pt x="0" y="16222"/>
                    <a:pt x="499" y="16721"/>
                    <a:pt x="1113" y="16721"/>
                  </a:cubicBezTo>
                  <a:lnTo>
                    <a:pt x="4457" y="16721"/>
                  </a:lnTo>
                  <a:lnTo>
                    <a:pt x="5016" y="16165"/>
                  </a:lnTo>
                  <a:lnTo>
                    <a:pt x="5573" y="16721"/>
                  </a:lnTo>
                  <a:lnTo>
                    <a:pt x="8917" y="16721"/>
                  </a:lnTo>
                  <a:cubicBezTo>
                    <a:pt x="9534" y="16721"/>
                    <a:pt x="10033" y="16222"/>
                    <a:pt x="10033" y="15605"/>
                  </a:cubicBezTo>
                  <a:lnTo>
                    <a:pt x="10033" y="1116"/>
                  </a:lnTo>
                  <a:cubicBezTo>
                    <a:pt x="10033" y="499"/>
                    <a:pt x="9534" y="0"/>
                    <a:pt x="8917" y="0"/>
                  </a:cubicBezTo>
                  <a:lnTo>
                    <a:pt x="5573" y="0"/>
                  </a:lnTo>
                  <a:lnTo>
                    <a:pt x="5016" y="557"/>
                  </a:lnTo>
                  <a:lnTo>
                    <a:pt x="44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06"/>
            <p:cNvSpPr/>
            <p:nvPr/>
          </p:nvSpPr>
          <p:spPr>
            <a:xfrm>
              <a:off x="2598509" y="3834126"/>
              <a:ext cx="82235" cy="72491"/>
            </a:xfrm>
            <a:custGeom>
              <a:avLst/>
              <a:gdLst/>
              <a:ahLst/>
              <a:cxnLst/>
              <a:rect l="l" t="t" r="r" b="b"/>
              <a:pathLst>
                <a:path w="3165" h="2790" extrusionOk="0">
                  <a:moveTo>
                    <a:pt x="1580" y="0"/>
                  </a:moveTo>
                  <a:cubicBezTo>
                    <a:pt x="1403" y="0"/>
                    <a:pt x="1223" y="34"/>
                    <a:pt x="1049" y="107"/>
                  </a:cubicBezTo>
                  <a:cubicBezTo>
                    <a:pt x="338" y="402"/>
                    <a:pt x="1" y="1217"/>
                    <a:pt x="296" y="1928"/>
                  </a:cubicBezTo>
                  <a:cubicBezTo>
                    <a:pt x="517" y="2466"/>
                    <a:pt x="1036" y="2790"/>
                    <a:pt x="1583" y="2790"/>
                  </a:cubicBezTo>
                  <a:cubicBezTo>
                    <a:pt x="1761" y="2790"/>
                    <a:pt x="1943" y="2755"/>
                    <a:pt x="2117" y="2683"/>
                  </a:cubicBezTo>
                  <a:cubicBezTo>
                    <a:pt x="2828" y="2388"/>
                    <a:pt x="3165" y="1572"/>
                    <a:pt x="2870" y="862"/>
                  </a:cubicBezTo>
                  <a:cubicBezTo>
                    <a:pt x="2647" y="325"/>
                    <a:pt x="2127"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06"/>
            <p:cNvSpPr/>
            <p:nvPr/>
          </p:nvSpPr>
          <p:spPr>
            <a:xfrm>
              <a:off x="2469402" y="3834282"/>
              <a:ext cx="79714" cy="72413"/>
            </a:xfrm>
            <a:custGeom>
              <a:avLst/>
              <a:gdLst/>
              <a:ahLst/>
              <a:cxnLst/>
              <a:rect l="l" t="t" r="r" b="b"/>
              <a:pathLst>
                <a:path w="3068" h="2787" extrusionOk="0">
                  <a:moveTo>
                    <a:pt x="1532" y="0"/>
                  </a:moveTo>
                  <a:cubicBezTo>
                    <a:pt x="901" y="0"/>
                    <a:pt x="330" y="431"/>
                    <a:pt x="178" y="1073"/>
                  </a:cubicBezTo>
                  <a:cubicBezTo>
                    <a:pt x="1" y="1822"/>
                    <a:pt x="466" y="2572"/>
                    <a:pt x="1213" y="2750"/>
                  </a:cubicBezTo>
                  <a:cubicBezTo>
                    <a:pt x="1320" y="2775"/>
                    <a:pt x="1427" y="2787"/>
                    <a:pt x="1533" y="2787"/>
                  </a:cubicBezTo>
                  <a:cubicBezTo>
                    <a:pt x="2165" y="2787"/>
                    <a:pt x="2738" y="2355"/>
                    <a:pt x="2890" y="1713"/>
                  </a:cubicBezTo>
                  <a:cubicBezTo>
                    <a:pt x="3068" y="965"/>
                    <a:pt x="2603" y="216"/>
                    <a:pt x="1856" y="38"/>
                  </a:cubicBezTo>
                  <a:cubicBezTo>
                    <a:pt x="1747" y="12"/>
                    <a:pt x="1639"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06"/>
            <p:cNvSpPr/>
            <p:nvPr/>
          </p:nvSpPr>
          <p:spPr>
            <a:xfrm>
              <a:off x="2599731" y="3935692"/>
              <a:ext cx="79740" cy="72439"/>
            </a:xfrm>
            <a:custGeom>
              <a:avLst/>
              <a:gdLst/>
              <a:ahLst/>
              <a:cxnLst/>
              <a:rect l="l" t="t" r="r" b="b"/>
              <a:pathLst>
                <a:path w="3069" h="2788" extrusionOk="0">
                  <a:moveTo>
                    <a:pt x="1534" y="0"/>
                  </a:moveTo>
                  <a:cubicBezTo>
                    <a:pt x="902" y="0"/>
                    <a:pt x="331" y="433"/>
                    <a:pt x="179" y="1073"/>
                  </a:cubicBezTo>
                  <a:cubicBezTo>
                    <a:pt x="1" y="1823"/>
                    <a:pt x="466" y="2573"/>
                    <a:pt x="1213" y="2750"/>
                  </a:cubicBezTo>
                  <a:cubicBezTo>
                    <a:pt x="1321" y="2776"/>
                    <a:pt x="1429" y="2788"/>
                    <a:pt x="1535" y="2788"/>
                  </a:cubicBezTo>
                  <a:cubicBezTo>
                    <a:pt x="2167" y="2788"/>
                    <a:pt x="2738" y="2355"/>
                    <a:pt x="2891" y="1716"/>
                  </a:cubicBezTo>
                  <a:cubicBezTo>
                    <a:pt x="3068" y="966"/>
                    <a:pt x="2603" y="216"/>
                    <a:pt x="1856" y="38"/>
                  </a:cubicBezTo>
                  <a:cubicBezTo>
                    <a:pt x="1748" y="13"/>
                    <a:pt x="1640"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06"/>
            <p:cNvSpPr/>
            <p:nvPr/>
          </p:nvSpPr>
          <p:spPr>
            <a:xfrm>
              <a:off x="2470286" y="3935588"/>
              <a:ext cx="77896" cy="72439"/>
            </a:xfrm>
            <a:custGeom>
              <a:avLst/>
              <a:gdLst/>
              <a:ahLst/>
              <a:cxnLst/>
              <a:rect l="l" t="t" r="r" b="b"/>
              <a:pathLst>
                <a:path w="2998" h="2788" extrusionOk="0">
                  <a:moveTo>
                    <a:pt x="1498" y="1"/>
                  </a:moveTo>
                  <a:cubicBezTo>
                    <a:pt x="826" y="1"/>
                    <a:pt x="234" y="486"/>
                    <a:pt x="123" y="1171"/>
                  </a:cubicBezTo>
                  <a:cubicBezTo>
                    <a:pt x="1" y="1931"/>
                    <a:pt x="515" y="2644"/>
                    <a:pt x="1276" y="2770"/>
                  </a:cubicBezTo>
                  <a:cubicBezTo>
                    <a:pt x="1351" y="2782"/>
                    <a:pt x="1426" y="2788"/>
                    <a:pt x="1499" y="2788"/>
                  </a:cubicBezTo>
                  <a:cubicBezTo>
                    <a:pt x="2171" y="2788"/>
                    <a:pt x="2762" y="2300"/>
                    <a:pt x="2875" y="1615"/>
                  </a:cubicBezTo>
                  <a:cubicBezTo>
                    <a:pt x="2997" y="857"/>
                    <a:pt x="2480" y="142"/>
                    <a:pt x="1722" y="19"/>
                  </a:cubicBezTo>
                  <a:cubicBezTo>
                    <a:pt x="1647" y="7"/>
                    <a:pt x="1572"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06"/>
            <p:cNvSpPr/>
            <p:nvPr/>
          </p:nvSpPr>
          <p:spPr>
            <a:xfrm>
              <a:off x="2600562" y="4036997"/>
              <a:ext cx="77870" cy="72413"/>
            </a:xfrm>
            <a:custGeom>
              <a:avLst/>
              <a:gdLst/>
              <a:ahLst/>
              <a:cxnLst/>
              <a:rect l="l" t="t" r="r" b="b"/>
              <a:pathLst>
                <a:path w="2997" h="2787" extrusionOk="0">
                  <a:moveTo>
                    <a:pt x="1500" y="1"/>
                  </a:moveTo>
                  <a:cubicBezTo>
                    <a:pt x="1426" y="1"/>
                    <a:pt x="1351" y="7"/>
                    <a:pt x="1275" y="19"/>
                  </a:cubicBezTo>
                  <a:cubicBezTo>
                    <a:pt x="518" y="142"/>
                    <a:pt x="0" y="858"/>
                    <a:pt x="123" y="1615"/>
                  </a:cubicBezTo>
                  <a:cubicBezTo>
                    <a:pt x="233" y="2299"/>
                    <a:pt x="824" y="2786"/>
                    <a:pt x="1494" y="2786"/>
                  </a:cubicBezTo>
                  <a:cubicBezTo>
                    <a:pt x="1569" y="2786"/>
                    <a:pt x="1645" y="2780"/>
                    <a:pt x="1722" y="2767"/>
                  </a:cubicBezTo>
                  <a:cubicBezTo>
                    <a:pt x="2482" y="2645"/>
                    <a:pt x="2997" y="1929"/>
                    <a:pt x="2874" y="1171"/>
                  </a:cubicBezTo>
                  <a:cubicBezTo>
                    <a:pt x="2764" y="486"/>
                    <a:pt x="2172" y="1"/>
                    <a:pt x="1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06"/>
            <p:cNvSpPr/>
            <p:nvPr/>
          </p:nvSpPr>
          <p:spPr>
            <a:xfrm>
              <a:off x="2470286" y="4036945"/>
              <a:ext cx="77896" cy="72439"/>
            </a:xfrm>
            <a:custGeom>
              <a:avLst/>
              <a:gdLst/>
              <a:ahLst/>
              <a:cxnLst/>
              <a:rect l="l" t="t" r="r" b="b"/>
              <a:pathLst>
                <a:path w="2998" h="2788" extrusionOk="0">
                  <a:moveTo>
                    <a:pt x="1496" y="0"/>
                  </a:moveTo>
                  <a:cubicBezTo>
                    <a:pt x="826" y="0"/>
                    <a:pt x="234" y="486"/>
                    <a:pt x="123" y="1171"/>
                  </a:cubicBezTo>
                  <a:cubicBezTo>
                    <a:pt x="1" y="1931"/>
                    <a:pt x="515" y="2644"/>
                    <a:pt x="1276" y="2769"/>
                  </a:cubicBezTo>
                  <a:cubicBezTo>
                    <a:pt x="1351" y="2782"/>
                    <a:pt x="1425" y="2788"/>
                    <a:pt x="1499" y="2788"/>
                  </a:cubicBezTo>
                  <a:cubicBezTo>
                    <a:pt x="2169" y="2788"/>
                    <a:pt x="2761" y="2300"/>
                    <a:pt x="2872" y="1617"/>
                  </a:cubicBezTo>
                  <a:cubicBezTo>
                    <a:pt x="2997" y="857"/>
                    <a:pt x="2480" y="141"/>
                    <a:pt x="1720" y="18"/>
                  </a:cubicBezTo>
                  <a:cubicBezTo>
                    <a:pt x="1644" y="6"/>
                    <a:pt x="1570" y="0"/>
                    <a:pt x="1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06"/>
            <p:cNvSpPr/>
            <p:nvPr/>
          </p:nvSpPr>
          <p:spPr>
            <a:xfrm>
              <a:off x="2598587" y="4138277"/>
              <a:ext cx="82235" cy="72491"/>
            </a:xfrm>
            <a:custGeom>
              <a:avLst/>
              <a:gdLst/>
              <a:ahLst/>
              <a:cxnLst/>
              <a:rect l="l" t="t" r="r" b="b"/>
              <a:pathLst>
                <a:path w="3165" h="2790" extrusionOk="0">
                  <a:moveTo>
                    <a:pt x="1585" y="1"/>
                  </a:moveTo>
                  <a:cubicBezTo>
                    <a:pt x="1406" y="1"/>
                    <a:pt x="1225" y="35"/>
                    <a:pt x="1051" y="108"/>
                  </a:cubicBezTo>
                  <a:cubicBezTo>
                    <a:pt x="338" y="403"/>
                    <a:pt x="1" y="1218"/>
                    <a:pt x="296" y="1929"/>
                  </a:cubicBezTo>
                  <a:cubicBezTo>
                    <a:pt x="519" y="2466"/>
                    <a:pt x="1039" y="2789"/>
                    <a:pt x="1586" y="2789"/>
                  </a:cubicBezTo>
                  <a:cubicBezTo>
                    <a:pt x="1763" y="2789"/>
                    <a:pt x="1943" y="2755"/>
                    <a:pt x="2117" y="2684"/>
                  </a:cubicBezTo>
                  <a:cubicBezTo>
                    <a:pt x="2827" y="2389"/>
                    <a:pt x="3164" y="1574"/>
                    <a:pt x="2872" y="860"/>
                  </a:cubicBezTo>
                  <a:cubicBezTo>
                    <a:pt x="2649" y="324"/>
                    <a:pt x="2131" y="1"/>
                    <a:pt x="1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06"/>
            <p:cNvSpPr/>
            <p:nvPr/>
          </p:nvSpPr>
          <p:spPr>
            <a:xfrm>
              <a:off x="2469480" y="4138303"/>
              <a:ext cx="79454" cy="72439"/>
            </a:xfrm>
            <a:custGeom>
              <a:avLst/>
              <a:gdLst/>
              <a:ahLst/>
              <a:cxnLst/>
              <a:rect l="l" t="t" r="r" b="b"/>
              <a:pathLst>
                <a:path w="3058" h="2788" extrusionOk="0">
                  <a:moveTo>
                    <a:pt x="1529" y="0"/>
                  </a:moveTo>
                  <a:cubicBezTo>
                    <a:pt x="1172" y="0"/>
                    <a:pt x="815" y="137"/>
                    <a:pt x="544" y="410"/>
                  </a:cubicBezTo>
                  <a:cubicBezTo>
                    <a:pt x="0" y="953"/>
                    <a:pt x="0" y="1836"/>
                    <a:pt x="544" y="2380"/>
                  </a:cubicBezTo>
                  <a:cubicBezTo>
                    <a:pt x="815" y="2652"/>
                    <a:pt x="1172" y="2787"/>
                    <a:pt x="1529" y="2787"/>
                  </a:cubicBezTo>
                  <a:cubicBezTo>
                    <a:pt x="1885" y="2787"/>
                    <a:pt x="2242" y="2652"/>
                    <a:pt x="2514" y="2380"/>
                  </a:cubicBezTo>
                  <a:cubicBezTo>
                    <a:pt x="3057" y="1836"/>
                    <a:pt x="3057" y="953"/>
                    <a:pt x="2514" y="410"/>
                  </a:cubicBezTo>
                  <a:cubicBezTo>
                    <a:pt x="2242" y="137"/>
                    <a:pt x="1885"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06"/>
            <p:cNvSpPr/>
            <p:nvPr/>
          </p:nvSpPr>
          <p:spPr>
            <a:xfrm>
              <a:off x="2556963" y="3903681"/>
              <a:ext cx="34869" cy="34843"/>
            </a:xfrm>
            <a:custGeom>
              <a:avLst/>
              <a:gdLst/>
              <a:ahLst/>
              <a:cxnLst/>
              <a:rect l="l" t="t" r="r" b="b"/>
              <a:pathLst>
                <a:path w="1342" h="1341" extrusionOk="0">
                  <a:moveTo>
                    <a:pt x="672" y="1"/>
                  </a:moveTo>
                  <a:cubicBezTo>
                    <a:pt x="531" y="1"/>
                    <a:pt x="419" y="113"/>
                    <a:pt x="419" y="254"/>
                  </a:cubicBezTo>
                  <a:lnTo>
                    <a:pt x="419" y="419"/>
                  </a:lnTo>
                  <a:lnTo>
                    <a:pt x="254" y="419"/>
                  </a:lnTo>
                  <a:cubicBezTo>
                    <a:pt x="113" y="419"/>
                    <a:pt x="1" y="531"/>
                    <a:pt x="1" y="672"/>
                  </a:cubicBezTo>
                  <a:cubicBezTo>
                    <a:pt x="1" y="810"/>
                    <a:pt x="113" y="923"/>
                    <a:pt x="254" y="923"/>
                  </a:cubicBezTo>
                  <a:lnTo>
                    <a:pt x="419" y="923"/>
                  </a:lnTo>
                  <a:lnTo>
                    <a:pt x="419" y="1090"/>
                  </a:lnTo>
                  <a:cubicBezTo>
                    <a:pt x="419" y="1228"/>
                    <a:pt x="531" y="1341"/>
                    <a:pt x="672" y="1341"/>
                  </a:cubicBezTo>
                  <a:cubicBezTo>
                    <a:pt x="811" y="1341"/>
                    <a:pt x="923" y="1228"/>
                    <a:pt x="923" y="1090"/>
                  </a:cubicBezTo>
                  <a:lnTo>
                    <a:pt x="923" y="923"/>
                  </a:lnTo>
                  <a:lnTo>
                    <a:pt x="1090" y="923"/>
                  </a:lnTo>
                  <a:cubicBezTo>
                    <a:pt x="1229" y="923"/>
                    <a:pt x="1341" y="810"/>
                    <a:pt x="1341" y="672"/>
                  </a:cubicBezTo>
                  <a:cubicBezTo>
                    <a:pt x="1341" y="531"/>
                    <a:pt x="1229" y="419"/>
                    <a:pt x="1090" y="419"/>
                  </a:cubicBezTo>
                  <a:lnTo>
                    <a:pt x="923" y="419"/>
                  </a:lnTo>
                  <a:lnTo>
                    <a:pt x="923" y="254"/>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06"/>
            <p:cNvSpPr/>
            <p:nvPr/>
          </p:nvSpPr>
          <p:spPr>
            <a:xfrm>
              <a:off x="2556963" y="4005091"/>
              <a:ext cx="34869" cy="34869"/>
            </a:xfrm>
            <a:custGeom>
              <a:avLst/>
              <a:gdLst/>
              <a:ahLst/>
              <a:cxnLst/>
              <a:rect l="l" t="t" r="r" b="b"/>
              <a:pathLst>
                <a:path w="1342" h="1342" extrusionOk="0">
                  <a:moveTo>
                    <a:pt x="672" y="1"/>
                  </a:moveTo>
                  <a:cubicBezTo>
                    <a:pt x="531" y="1"/>
                    <a:pt x="419" y="113"/>
                    <a:pt x="419" y="252"/>
                  </a:cubicBezTo>
                  <a:lnTo>
                    <a:pt x="419" y="419"/>
                  </a:lnTo>
                  <a:lnTo>
                    <a:pt x="254" y="419"/>
                  </a:lnTo>
                  <a:cubicBezTo>
                    <a:pt x="113" y="419"/>
                    <a:pt x="1" y="531"/>
                    <a:pt x="1" y="670"/>
                  </a:cubicBezTo>
                  <a:cubicBezTo>
                    <a:pt x="1" y="808"/>
                    <a:pt x="113" y="923"/>
                    <a:pt x="254" y="923"/>
                  </a:cubicBezTo>
                  <a:lnTo>
                    <a:pt x="419" y="923"/>
                  </a:lnTo>
                  <a:lnTo>
                    <a:pt x="419" y="1088"/>
                  </a:lnTo>
                  <a:cubicBezTo>
                    <a:pt x="419" y="1226"/>
                    <a:pt x="531" y="1341"/>
                    <a:pt x="672" y="1341"/>
                  </a:cubicBezTo>
                  <a:cubicBezTo>
                    <a:pt x="811" y="1341"/>
                    <a:pt x="923" y="1226"/>
                    <a:pt x="923" y="1088"/>
                  </a:cubicBezTo>
                  <a:lnTo>
                    <a:pt x="923" y="923"/>
                  </a:lnTo>
                  <a:lnTo>
                    <a:pt x="1090" y="923"/>
                  </a:lnTo>
                  <a:cubicBezTo>
                    <a:pt x="1229" y="923"/>
                    <a:pt x="1341" y="808"/>
                    <a:pt x="1341" y="670"/>
                  </a:cubicBezTo>
                  <a:cubicBezTo>
                    <a:pt x="1341" y="531"/>
                    <a:pt x="1229" y="419"/>
                    <a:pt x="1090" y="419"/>
                  </a:cubicBezTo>
                  <a:lnTo>
                    <a:pt x="923" y="419"/>
                  </a:lnTo>
                  <a:lnTo>
                    <a:pt x="923" y="252"/>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06"/>
            <p:cNvSpPr/>
            <p:nvPr/>
          </p:nvSpPr>
          <p:spPr>
            <a:xfrm>
              <a:off x="2556963" y="4106449"/>
              <a:ext cx="34869" cy="34843"/>
            </a:xfrm>
            <a:custGeom>
              <a:avLst/>
              <a:gdLst/>
              <a:ahLst/>
              <a:cxnLst/>
              <a:rect l="l" t="t" r="r" b="b"/>
              <a:pathLst>
                <a:path w="1342" h="1341" extrusionOk="0">
                  <a:moveTo>
                    <a:pt x="672" y="0"/>
                  </a:moveTo>
                  <a:cubicBezTo>
                    <a:pt x="531" y="0"/>
                    <a:pt x="419" y="113"/>
                    <a:pt x="419" y="251"/>
                  </a:cubicBezTo>
                  <a:lnTo>
                    <a:pt x="419" y="418"/>
                  </a:lnTo>
                  <a:lnTo>
                    <a:pt x="254" y="418"/>
                  </a:lnTo>
                  <a:cubicBezTo>
                    <a:pt x="113" y="418"/>
                    <a:pt x="1" y="531"/>
                    <a:pt x="1" y="669"/>
                  </a:cubicBezTo>
                  <a:cubicBezTo>
                    <a:pt x="1" y="810"/>
                    <a:pt x="113" y="923"/>
                    <a:pt x="254" y="923"/>
                  </a:cubicBezTo>
                  <a:lnTo>
                    <a:pt x="419" y="923"/>
                  </a:lnTo>
                  <a:lnTo>
                    <a:pt x="419" y="1087"/>
                  </a:lnTo>
                  <a:cubicBezTo>
                    <a:pt x="419" y="1228"/>
                    <a:pt x="531" y="1341"/>
                    <a:pt x="672" y="1341"/>
                  </a:cubicBezTo>
                  <a:cubicBezTo>
                    <a:pt x="811" y="1341"/>
                    <a:pt x="923" y="1228"/>
                    <a:pt x="923" y="1087"/>
                  </a:cubicBezTo>
                  <a:lnTo>
                    <a:pt x="923" y="923"/>
                  </a:lnTo>
                  <a:lnTo>
                    <a:pt x="1090" y="923"/>
                  </a:lnTo>
                  <a:cubicBezTo>
                    <a:pt x="1229" y="923"/>
                    <a:pt x="1341" y="810"/>
                    <a:pt x="1341" y="669"/>
                  </a:cubicBezTo>
                  <a:cubicBezTo>
                    <a:pt x="1341" y="531"/>
                    <a:pt x="1229" y="418"/>
                    <a:pt x="1090" y="418"/>
                  </a:cubicBezTo>
                  <a:lnTo>
                    <a:pt x="923" y="418"/>
                  </a:lnTo>
                  <a:lnTo>
                    <a:pt x="923" y="251"/>
                  </a:lnTo>
                  <a:cubicBezTo>
                    <a:pt x="923" y="113"/>
                    <a:pt x="811" y="0"/>
                    <a:pt x="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06"/>
            <p:cNvSpPr/>
            <p:nvPr/>
          </p:nvSpPr>
          <p:spPr>
            <a:xfrm>
              <a:off x="2755392" y="3944889"/>
              <a:ext cx="29022" cy="294849"/>
            </a:xfrm>
            <a:custGeom>
              <a:avLst/>
              <a:gdLst/>
              <a:ahLst/>
              <a:cxnLst/>
              <a:rect l="l" t="t" r="r" b="b"/>
              <a:pathLst>
                <a:path w="1117" h="11348" extrusionOk="0">
                  <a:moveTo>
                    <a:pt x="1" y="0"/>
                  </a:moveTo>
                  <a:lnTo>
                    <a:pt x="1" y="9422"/>
                  </a:lnTo>
                  <a:lnTo>
                    <a:pt x="131" y="9675"/>
                  </a:lnTo>
                  <a:lnTo>
                    <a:pt x="1" y="9928"/>
                  </a:lnTo>
                  <a:lnTo>
                    <a:pt x="1" y="10791"/>
                  </a:lnTo>
                  <a:cubicBezTo>
                    <a:pt x="1" y="11099"/>
                    <a:pt x="252" y="11347"/>
                    <a:pt x="560" y="11347"/>
                  </a:cubicBezTo>
                  <a:cubicBezTo>
                    <a:pt x="868" y="11347"/>
                    <a:pt x="1116" y="11099"/>
                    <a:pt x="1116" y="10791"/>
                  </a:cubicBezTo>
                  <a:lnTo>
                    <a:pt x="1116" y="9928"/>
                  </a:lnTo>
                  <a:lnTo>
                    <a:pt x="952" y="9675"/>
                  </a:lnTo>
                  <a:lnTo>
                    <a:pt x="1116" y="9422"/>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06"/>
            <p:cNvSpPr/>
            <p:nvPr/>
          </p:nvSpPr>
          <p:spPr>
            <a:xfrm>
              <a:off x="2759887" y="3944889"/>
              <a:ext cx="24527" cy="294849"/>
            </a:xfrm>
            <a:custGeom>
              <a:avLst/>
              <a:gdLst/>
              <a:ahLst/>
              <a:cxnLst/>
              <a:rect l="l" t="t" r="r" b="b"/>
              <a:pathLst>
                <a:path w="944" h="11348" extrusionOk="0">
                  <a:moveTo>
                    <a:pt x="170" y="0"/>
                  </a:moveTo>
                  <a:lnTo>
                    <a:pt x="170" y="10791"/>
                  </a:lnTo>
                  <a:cubicBezTo>
                    <a:pt x="170" y="10947"/>
                    <a:pt x="105" y="11088"/>
                    <a:pt x="0" y="11190"/>
                  </a:cubicBezTo>
                  <a:cubicBezTo>
                    <a:pt x="99" y="11287"/>
                    <a:pt x="235" y="11347"/>
                    <a:pt x="387" y="11347"/>
                  </a:cubicBezTo>
                  <a:cubicBezTo>
                    <a:pt x="695" y="11347"/>
                    <a:pt x="943" y="11099"/>
                    <a:pt x="943" y="10791"/>
                  </a:cubicBezTo>
                  <a:lnTo>
                    <a:pt x="943" y="9928"/>
                  </a:lnTo>
                  <a:lnTo>
                    <a:pt x="779" y="9675"/>
                  </a:lnTo>
                  <a:lnTo>
                    <a:pt x="943" y="9422"/>
                  </a:lnTo>
                  <a:lnTo>
                    <a:pt x="9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06"/>
            <p:cNvSpPr/>
            <p:nvPr/>
          </p:nvSpPr>
          <p:spPr>
            <a:xfrm>
              <a:off x="2755392" y="4189671"/>
              <a:ext cx="29022" cy="13199"/>
            </a:xfrm>
            <a:custGeom>
              <a:avLst/>
              <a:gdLst/>
              <a:ahLst/>
              <a:cxnLst/>
              <a:rect l="l" t="t" r="r" b="b"/>
              <a:pathLst>
                <a:path w="1117" h="508" extrusionOk="0">
                  <a:moveTo>
                    <a:pt x="1" y="1"/>
                  </a:moveTo>
                  <a:lnTo>
                    <a:pt x="1" y="507"/>
                  </a:lnTo>
                  <a:lnTo>
                    <a:pt x="1116" y="507"/>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06"/>
            <p:cNvSpPr/>
            <p:nvPr/>
          </p:nvSpPr>
          <p:spPr>
            <a:xfrm>
              <a:off x="2748195" y="3915633"/>
              <a:ext cx="43469" cy="38116"/>
            </a:xfrm>
            <a:custGeom>
              <a:avLst/>
              <a:gdLst/>
              <a:ahLst/>
              <a:cxnLst/>
              <a:rect l="l" t="t" r="r" b="b"/>
              <a:pathLst>
                <a:path w="1673" h="1467" extrusionOk="0">
                  <a:moveTo>
                    <a:pt x="1" y="0"/>
                  </a:moveTo>
                  <a:lnTo>
                    <a:pt x="1" y="1205"/>
                  </a:lnTo>
                  <a:cubicBezTo>
                    <a:pt x="1" y="1348"/>
                    <a:pt x="116" y="1466"/>
                    <a:pt x="262" y="1466"/>
                  </a:cubicBezTo>
                  <a:lnTo>
                    <a:pt x="1412" y="1466"/>
                  </a:lnTo>
                  <a:cubicBezTo>
                    <a:pt x="1555" y="1466"/>
                    <a:pt x="1673" y="1348"/>
                    <a:pt x="1673" y="1205"/>
                  </a:cubicBez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06"/>
            <p:cNvSpPr/>
            <p:nvPr/>
          </p:nvSpPr>
          <p:spPr>
            <a:xfrm>
              <a:off x="2764564" y="3915633"/>
              <a:ext cx="27100" cy="38116"/>
            </a:xfrm>
            <a:custGeom>
              <a:avLst/>
              <a:gdLst/>
              <a:ahLst/>
              <a:cxnLst/>
              <a:rect l="l" t="t" r="r" b="b"/>
              <a:pathLst>
                <a:path w="1043" h="1467" extrusionOk="0">
                  <a:moveTo>
                    <a:pt x="270" y="0"/>
                  </a:moveTo>
                  <a:lnTo>
                    <a:pt x="270" y="1197"/>
                  </a:lnTo>
                  <a:cubicBezTo>
                    <a:pt x="270" y="1346"/>
                    <a:pt x="147" y="1466"/>
                    <a:pt x="0" y="1466"/>
                  </a:cubicBezTo>
                  <a:lnTo>
                    <a:pt x="774" y="1466"/>
                  </a:lnTo>
                  <a:cubicBezTo>
                    <a:pt x="923" y="1466"/>
                    <a:pt x="1043" y="1346"/>
                    <a:pt x="1043" y="1197"/>
                  </a:cubicBezTo>
                  <a:lnTo>
                    <a:pt x="10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06"/>
            <p:cNvSpPr/>
            <p:nvPr/>
          </p:nvSpPr>
          <p:spPr>
            <a:xfrm>
              <a:off x="2740608" y="3805259"/>
              <a:ext cx="58253" cy="90497"/>
            </a:xfrm>
            <a:custGeom>
              <a:avLst/>
              <a:gdLst/>
              <a:ahLst/>
              <a:cxnLst/>
              <a:rect l="l" t="t" r="r" b="b"/>
              <a:pathLst>
                <a:path w="2242" h="3483" extrusionOk="0">
                  <a:moveTo>
                    <a:pt x="1128" y="1"/>
                  </a:moveTo>
                  <a:cubicBezTo>
                    <a:pt x="1024" y="1"/>
                    <a:pt x="921" y="56"/>
                    <a:pt x="873" y="167"/>
                  </a:cubicBezTo>
                  <a:lnTo>
                    <a:pt x="112" y="1907"/>
                  </a:lnTo>
                  <a:cubicBezTo>
                    <a:pt x="37" y="2075"/>
                    <a:pt x="0" y="2265"/>
                    <a:pt x="18" y="2467"/>
                  </a:cubicBezTo>
                  <a:cubicBezTo>
                    <a:pt x="63" y="3010"/>
                    <a:pt x="510" y="3446"/>
                    <a:pt x="1053" y="3480"/>
                  </a:cubicBezTo>
                  <a:cubicBezTo>
                    <a:pt x="1079" y="3482"/>
                    <a:pt x="1105" y="3483"/>
                    <a:pt x="1131" y="3483"/>
                  </a:cubicBezTo>
                  <a:cubicBezTo>
                    <a:pt x="1746" y="3483"/>
                    <a:pt x="2242" y="2984"/>
                    <a:pt x="2242" y="2370"/>
                  </a:cubicBezTo>
                  <a:cubicBezTo>
                    <a:pt x="2242" y="2205"/>
                    <a:pt x="2208" y="2049"/>
                    <a:pt x="2143" y="1907"/>
                  </a:cubicBezTo>
                  <a:lnTo>
                    <a:pt x="1382" y="167"/>
                  </a:lnTo>
                  <a:cubicBezTo>
                    <a:pt x="1334" y="56"/>
                    <a:pt x="1231" y="1"/>
                    <a:pt x="1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06"/>
            <p:cNvSpPr/>
            <p:nvPr/>
          </p:nvSpPr>
          <p:spPr>
            <a:xfrm>
              <a:off x="2733670" y="3895730"/>
              <a:ext cx="72465" cy="29022"/>
            </a:xfrm>
            <a:custGeom>
              <a:avLst/>
              <a:gdLst/>
              <a:ahLst/>
              <a:cxnLst/>
              <a:rect l="l" t="t" r="r" b="b"/>
              <a:pathLst>
                <a:path w="2789" h="1117" extrusionOk="0">
                  <a:moveTo>
                    <a:pt x="560" y="1"/>
                  </a:moveTo>
                  <a:cubicBezTo>
                    <a:pt x="251" y="1"/>
                    <a:pt x="1" y="252"/>
                    <a:pt x="1" y="560"/>
                  </a:cubicBezTo>
                  <a:cubicBezTo>
                    <a:pt x="1" y="868"/>
                    <a:pt x="251" y="1116"/>
                    <a:pt x="560" y="1116"/>
                  </a:cubicBezTo>
                  <a:lnTo>
                    <a:pt x="2232" y="1116"/>
                  </a:lnTo>
                  <a:cubicBezTo>
                    <a:pt x="2540" y="1116"/>
                    <a:pt x="2788" y="868"/>
                    <a:pt x="2788" y="560"/>
                  </a:cubicBezTo>
                  <a:cubicBezTo>
                    <a:pt x="2788" y="252"/>
                    <a:pt x="2540"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06"/>
            <p:cNvSpPr/>
            <p:nvPr/>
          </p:nvSpPr>
          <p:spPr>
            <a:xfrm>
              <a:off x="2771553" y="3895730"/>
              <a:ext cx="34583" cy="29022"/>
            </a:xfrm>
            <a:custGeom>
              <a:avLst/>
              <a:gdLst/>
              <a:ahLst/>
              <a:cxnLst/>
              <a:rect l="l" t="t" r="r" b="b"/>
              <a:pathLst>
                <a:path w="1331" h="1117" extrusionOk="0">
                  <a:moveTo>
                    <a:pt x="1" y="1"/>
                  </a:moveTo>
                  <a:cubicBezTo>
                    <a:pt x="306" y="1"/>
                    <a:pt x="557" y="252"/>
                    <a:pt x="557" y="560"/>
                  </a:cubicBezTo>
                  <a:cubicBezTo>
                    <a:pt x="557" y="868"/>
                    <a:pt x="306" y="1116"/>
                    <a:pt x="1" y="1116"/>
                  </a:cubicBezTo>
                  <a:lnTo>
                    <a:pt x="774" y="1116"/>
                  </a:lnTo>
                  <a:cubicBezTo>
                    <a:pt x="1082" y="1116"/>
                    <a:pt x="1330" y="868"/>
                    <a:pt x="1330" y="560"/>
                  </a:cubicBezTo>
                  <a:cubicBezTo>
                    <a:pt x="1330" y="252"/>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06"/>
            <p:cNvSpPr/>
            <p:nvPr/>
          </p:nvSpPr>
          <p:spPr>
            <a:xfrm>
              <a:off x="2759887" y="3805259"/>
              <a:ext cx="38974" cy="90497"/>
            </a:xfrm>
            <a:custGeom>
              <a:avLst/>
              <a:gdLst/>
              <a:ahLst/>
              <a:cxnLst/>
              <a:rect l="l" t="t" r="r" b="b"/>
              <a:pathLst>
                <a:path w="1500" h="3483" extrusionOk="0">
                  <a:moveTo>
                    <a:pt x="386" y="1"/>
                  </a:moveTo>
                  <a:cubicBezTo>
                    <a:pt x="282" y="1"/>
                    <a:pt x="179" y="56"/>
                    <a:pt x="131" y="167"/>
                  </a:cubicBezTo>
                  <a:lnTo>
                    <a:pt x="0" y="468"/>
                  </a:lnTo>
                  <a:lnTo>
                    <a:pt x="627" y="1907"/>
                  </a:lnTo>
                  <a:cubicBezTo>
                    <a:pt x="690" y="2049"/>
                    <a:pt x="726" y="2205"/>
                    <a:pt x="726" y="2370"/>
                  </a:cubicBezTo>
                  <a:cubicBezTo>
                    <a:pt x="726" y="2848"/>
                    <a:pt x="423" y="3258"/>
                    <a:pt x="0" y="3415"/>
                  </a:cubicBezTo>
                  <a:cubicBezTo>
                    <a:pt x="99" y="3451"/>
                    <a:pt x="204" y="3475"/>
                    <a:pt x="311" y="3480"/>
                  </a:cubicBezTo>
                  <a:cubicBezTo>
                    <a:pt x="337" y="3482"/>
                    <a:pt x="363" y="3483"/>
                    <a:pt x="389" y="3483"/>
                  </a:cubicBezTo>
                  <a:cubicBezTo>
                    <a:pt x="1004" y="3483"/>
                    <a:pt x="1500" y="2984"/>
                    <a:pt x="1500" y="2370"/>
                  </a:cubicBezTo>
                  <a:cubicBezTo>
                    <a:pt x="1500" y="2205"/>
                    <a:pt x="1466" y="2049"/>
                    <a:pt x="1401" y="1907"/>
                  </a:cubicBezTo>
                  <a:lnTo>
                    <a:pt x="640" y="167"/>
                  </a:lnTo>
                  <a:cubicBezTo>
                    <a:pt x="592" y="56"/>
                    <a:pt x="489" y="1"/>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06"/>
            <p:cNvSpPr/>
            <p:nvPr/>
          </p:nvSpPr>
          <p:spPr>
            <a:xfrm>
              <a:off x="2756067" y="3860238"/>
              <a:ext cx="30451" cy="35518"/>
            </a:xfrm>
            <a:custGeom>
              <a:avLst/>
              <a:gdLst/>
              <a:ahLst/>
              <a:cxnLst/>
              <a:rect l="l" t="t" r="r" b="b"/>
              <a:pathLst>
                <a:path w="1172" h="1367" extrusionOk="0">
                  <a:moveTo>
                    <a:pt x="254" y="0"/>
                  </a:moveTo>
                  <a:cubicBezTo>
                    <a:pt x="116" y="0"/>
                    <a:pt x="1" y="113"/>
                    <a:pt x="1" y="254"/>
                  </a:cubicBezTo>
                  <a:cubicBezTo>
                    <a:pt x="1" y="703"/>
                    <a:pt x="220" y="1113"/>
                    <a:pt x="576" y="1367"/>
                  </a:cubicBezTo>
                  <a:cubicBezTo>
                    <a:pt x="798" y="1359"/>
                    <a:pt x="1001" y="1286"/>
                    <a:pt x="1171" y="1166"/>
                  </a:cubicBezTo>
                  <a:cubicBezTo>
                    <a:pt x="1145" y="1116"/>
                    <a:pt x="1101" y="1077"/>
                    <a:pt x="1046" y="1053"/>
                  </a:cubicBezTo>
                  <a:cubicBezTo>
                    <a:pt x="719" y="920"/>
                    <a:pt x="508" y="607"/>
                    <a:pt x="508" y="254"/>
                  </a:cubicBezTo>
                  <a:cubicBezTo>
                    <a:pt x="508" y="113"/>
                    <a:pt x="393"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06"/>
            <p:cNvSpPr/>
            <p:nvPr/>
          </p:nvSpPr>
          <p:spPr>
            <a:xfrm>
              <a:off x="2559899" y="3805259"/>
              <a:ext cx="28996" cy="28996"/>
            </a:xfrm>
            <a:custGeom>
              <a:avLst/>
              <a:gdLst/>
              <a:ahLst/>
              <a:cxnLst/>
              <a:rect l="l" t="t" r="r" b="b"/>
              <a:pathLst>
                <a:path w="1116" h="1116" extrusionOk="0">
                  <a:moveTo>
                    <a:pt x="0" y="0"/>
                  </a:moveTo>
                  <a:lnTo>
                    <a:pt x="0" y="855"/>
                  </a:lnTo>
                  <a:cubicBezTo>
                    <a:pt x="0" y="998"/>
                    <a:pt x="118" y="1116"/>
                    <a:pt x="262" y="1116"/>
                  </a:cubicBezTo>
                  <a:lnTo>
                    <a:pt x="855" y="1116"/>
                  </a:lnTo>
                  <a:cubicBezTo>
                    <a:pt x="998" y="1116"/>
                    <a:pt x="1116" y="998"/>
                    <a:pt x="1116" y="855"/>
                  </a:cubicBez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06"/>
            <p:cNvSpPr/>
            <p:nvPr/>
          </p:nvSpPr>
          <p:spPr>
            <a:xfrm>
              <a:off x="2559899" y="4210716"/>
              <a:ext cx="28996" cy="29022"/>
            </a:xfrm>
            <a:custGeom>
              <a:avLst/>
              <a:gdLst/>
              <a:ahLst/>
              <a:cxnLst/>
              <a:rect l="l" t="t" r="r" b="b"/>
              <a:pathLst>
                <a:path w="1116" h="1117" extrusionOk="0">
                  <a:moveTo>
                    <a:pt x="262" y="0"/>
                  </a:moveTo>
                  <a:cubicBezTo>
                    <a:pt x="118" y="0"/>
                    <a:pt x="0" y="118"/>
                    <a:pt x="0" y="262"/>
                  </a:cubicBezTo>
                  <a:lnTo>
                    <a:pt x="0" y="1116"/>
                  </a:lnTo>
                  <a:lnTo>
                    <a:pt x="1116" y="1116"/>
                  </a:lnTo>
                  <a:lnTo>
                    <a:pt x="1116" y="262"/>
                  </a:lnTo>
                  <a:cubicBezTo>
                    <a:pt x="1116" y="118"/>
                    <a:pt x="998" y="0"/>
                    <a:pt x="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06"/>
            <p:cNvSpPr/>
            <p:nvPr/>
          </p:nvSpPr>
          <p:spPr>
            <a:xfrm>
              <a:off x="2655671" y="3805259"/>
              <a:ext cx="49107" cy="434479"/>
            </a:xfrm>
            <a:custGeom>
              <a:avLst/>
              <a:gdLst/>
              <a:ahLst/>
              <a:cxnLst/>
              <a:rect l="l" t="t" r="r" b="b"/>
              <a:pathLst>
                <a:path w="1890" h="16722" extrusionOk="0">
                  <a:moveTo>
                    <a:pt x="1" y="0"/>
                  </a:moveTo>
                  <a:cubicBezTo>
                    <a:pt x="615" y="0"/>
                    <a:pt x="1116" y="499"/>
                    <a:pt x="1116" y="1116"/>
                  </a:cubicBezTo>
                  <a:lnTo>
                    <a:pt x="1116" y="15605"/>
                  </a:lnTo>
                  <a:cubicBezTo>
                    <a:pt x="1116" y="16222"/>
                    <a:pt x="615" y="16721"/>
                    <a:pt x="1" y="16721"/>
                  </a:cubicBezTo>
                  <a:lnTo>
                    <a:pt x="774" y="16721"/>
                  </a:lnTo>
                  <a:cubicBezTo>
                    <a:pt x="1391" y="16721"/>
                    <a:pt x="1890" y="16222"/>
                    <a:pt x="1890" y="15605"/>
                  </a:cubicBezTo>
                  <a:lnTo>
                    <a:pt x="1890" y="1116"/>
                  </a:lnTo>
                  <a:cubicBezTo>
                    <a:pt x="1890" y="499"/>
                    <a:pt x="1391"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06"/>
            <p:cNvSpPr/>
            <p:nvPr/>
          </p:nvSpPr>
          <p:spPr>
            <a:xfrm>
              <a:off x="2629481" y="3834230"/>
              <a:ext cx="46327" cy="72387"/>
            </a:xfrm>
            <a:custGeom>
              <a:avLst/>
              <a:gdLst/>
              <a:ahLst/>
              <a:cxnLst/>
              <a:rect l="l" t="t" r="r" b="b"/>
              <a:pathLst>
                <a:path w="1783" h="2786" extrusionOk="0">
                  <a:moveTo>
                    <a:pt x="390" y="1"/>
                  </a:moveTo>
                  <a:cubicBezTo>
                    <a:pt x="254" y="1"/>
                    <a:pt x="126" y="19"/>
                    <a:pt x="0" y="56"/>
                  </a:cubicBezTo>
                  <a:cubicBezTo>
                    <a:pt x="583" y="223"/>
                    <a:pt x="1009" y="758"/>
                    <a:pt x="1009" y="1393"/>
                  </a:cubicBezTo>
                  <a:cubicBezTo>
                    <a:pt x="1009" y="2028"/>
                    <a:pt x="583" y="2564"/>
                    <a:pt x="0" y="2731"/>
                  </a:cubicBezTo>
                  <a:cubicBezTo>
                    <a:pt x="126" y="2768"/>
                    <a:pt x="254" y="2786"/>
                    <a:pt x="390" y="2786"/>
                  </a:cubicBezTo>
                  <a:cubicBezTo>
                    <a:pt x="1158" y="2786"/>
                    <a:pt x="1782" y="2164"/>
                    <a:pt x="1782" y="1393"/>
                  </a:cubicBezTo>
                  <a:cubicBezTo>
                    <a:pt x="1782" y="623"/>
                    <a:pt x="1158"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06"/>
            <p:cNvSpPr/>
            <p:nvPr/>
          </p:nvSpPr>
          <p:spPr>
            <a:xfrm>
              <a:off x="2499204" y="3834230"/>
              <a:ext cx="46249" cy="72387"/>
            </a:xfrm>
            <a:custGeom>
              <a:avLst/>
              <a:gdLst/>
              <a:ahLst/>
              <a:cxnLst/>
              <a:rect l="l" t="t" r="r" b="b"/>
              <a:pathLst>
                <a:path w="1780" h="2786" extrusionOk="0">
                  <a:moveTo>
                    <a:pt x="387" y="1"/>
                  </a:moveTo>
                  <a:cubicBezTo>
                    <a:pt x="251" y="1"/>
                    <a:pt x="123" y="19"/>
                    <a:pt x="1" y="56"/>
                  </a:cubicBezTo>
                  <a:cubicBezTo>
                    <a:pt x="581" y="223"/>
                    <a:pt x="1006" y="758"/>
                    <a:pt x="1006" y="1393"/>
                  </a:cubicBezTo>
                  <a:cubicBezTo>
                    <a:pt x="1006" y="2028"/>
                    <a:pt x="581" y="2564"/>
                    <a:pt x="1" y="2731"/>
                  </a:cubicBezTo>
                  <a:cubicBezTo>
                    <a:pt x="123" y="2768"/>
                    <a:pt x="251" y="2786"/>
                    <a:pt x="387" y="2786"/>
                  </a:cubicBezTo>
                  <a:cubicBezTo>
                    <a:pt x="1155" y="2786"/>
                    <a:pt x="1780" y="2164"/>
                    <a:pt x="1780" y="1393"/>
                  </a:cubicBezTo>
                  <a:cubicBezTo>
                    <a:pt x="1780" y="623"/>
                    <a:pt x="1155"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06"/>
            <p:cNvSpPr/>
            <p:nvPr/>
          </p:nvSpPr>
          <p:spPr>
            <a:xfrm>
              <a:off x="2629481" y="3935588"/>
              <a:ext cx="46327" cy="72465"/>
            </a:xfrm>
            <a:custGeom>
              <a:avLst/>
              <a:gdLst/>
              <a:ahLst/>
              <a:cxnLst/>
              <a:rect l="l" t="t" r="r" b="b"/>
              <a:pathLst>
                <a:path w="1783" h="2789" extrusionOk="0">
                  <a:moveTo>
                    <a:pt x="390" y="0"/>
                  </a:moveTo>
                  <a:cubicBezTo>
                    <a:pt x="254" y="0"/>
                    <a:pt x="126" y="21"/>
                    <a:pt x="0" y="55"/>
                  </a:cubicBezTo>
                  <a:cubicBezTo>
                    <a:pt x="583" y="223"/>
                    <a:pt x="1009" y="758"/>
                    <a:pt x="1009" y="1393"/>
                  </a:cubicBezTo>
                  <a:cubicBezTo>
                    <a:pt x="1009" y="2030"/>
                    <a:pt x="583" y="2566"/>
                    <a:pt x="0" y="2733"/>
                  </a:cubicBezTo>
                  <a:cubicBezTo>
                    <a:pt x="126" y="2767"/>
                    <a:pt x="254" y="2788"/>
                    <a:pt x="390" y="2788"/>
                  </a:cubicBezTo>
                  <a:cubicBezTo>
                    <a:pt x="1158" y="2788"/>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06"/>
            <p:cNvSpPr/>
            <p:nvPr/>
          </p:nvSpPr>
          <p:spPr>
            <a:xfrm>
              <a:off x="2499204" y="3935588"/>
              <a:ext cx="46249" cy="72465"/>
            </a:xfrm>
            <a:custGeom>
              <a:avLst/>
              <a:gdLst/>
              <a:ahLst/>
              <a:cxnLst/>
              <a:rect l="l" t="t" r="r" b="b"/>
              <a:pathLst>
                <a:path w="1780" h="2789" extrusionOk="0">
                  <a:moveTo>
                    <a:pt x="387" y="0"/>
                  </a:moveTo>
                  <a:cubicBezTo>
                    <a:pt x="251" y="0"/>
                    <a:pt x="123" y="21"/>
                    <a:pt x="1" y="55"/>
                  </a:cubicBezTo>
                  <a:cubicBezTo>
                    <a:pt x="581" y="223"/>
                    <a:pt x="1006" y="758"/>
                    <a:pt x="1006" y="1393"/>
                  </a:cubicBezTo>
                  <a:cubicBezTo>
                    <a:pt x="1006" y="2030"/>
                    <a:pt x="581" y="2566"/>
                    <a:pt x="1" y="2733"/>
                  </a:cubicBezTo>
                  <a:cubicBezTo>
                    <a:pt x="123" y="2767"/>
                    <a:pt x="251" y="2788"/>
                    <a:pt x="387" y="2788"/>
                  </a:cubicBezTo>
                  <a:cubicBezTo>
                    <a:pt x="1155" y="2788"/>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06"/>
            <p:cNvSpPr/>
            <p:nvPr/>
          </p:nvSpPr>
          <p:spPr>
            <a:xfrm>
              <a:off x="2629481" y="4036945"/>
              <a:ext cx="46327" cy="72439"/>
            </a:xfrm>
            <a:custGeom>
              <a:avLst/>
              <a:gdLst/>
              <a:ahLst/>
              <a:cxnLst/>
              <a:rect l="l" t="t" r="r" b="b"/>
              <a:pathLst>
                <a:path w="1783" h="2788" extrusionOk="0">
                  <a:moveTo>
                    <a:pt x="390" y="0"/>
                  </a:moveTo>
                  <a:cubicBezTo>
                    <a:pt x="254" y="0"/>
                    <a:pt x="126" y="21"/>
                    <a:pt x="0" y="55"/>
                  </a:cubicBezTo>
                  <a:cubicBezTo>
                    <a:pt x="583" y="225"/>
                    <a:pt x="1009" y="760"/>
                    <a:pt x="1009" y="1395"/>
                  </a:cubicBezTo>
                  <a:cubicBezTo>
                    <a:pt x="1009" y="2030"/>
                    <a:pt x="583" y="2566"/>
                    <a:pt x="0" y="2733"/>
                  </a:cubicBezTo>
                  <a:cubicBezTo>
                    <a:pt x="126" y="2769"/>
                    <a:pt x="254" y="2788"/>
                    <a:pt x="390" y="2788"/>
                  </a:cubicBezTo>
                  <a:cubicBezTo>
                    <a:pt x="1158" y="2788"/>
                    <a:pt x="1782" y="2163"/>
                    <a:pt x="1782" y="1395"/>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06"/>
            <p:cNvSpPr/>
            <p:nvPr/>
          </p:nvSpPr>
          <p:spPr>
            <a:xfrm>
              <a:off x="2499204" y="4036945"/>
              <a:ext cx="46249" cy="72439"/>
            </a:xfrm>
            <a:custGeom>
              <a:avLst/>
              <a:gdLst/>
              <a:ahLst/>
              <a:cxnLst/>
              <a:rect l="l" t="t" r="r" b="b"/>
              <a:pathLst>
                <a:path w="1780" h="2788" extrusionOk="0">
                  <a:moveTo>
                    <a:pt x="387" y="0"/>
                  </a:moveTo>
                  <a:cubicBezTo>
                    <a:pt x="251" y="0"/>
                    <a:pt x="123" y="21"/>
                    <a:pt x="1" y="55"/>
                  </a:cubicBezTo>
                  <a:cubicBezTo>
                    <a:pt x="581" y="225"/>
                    <a:pt x="1006" y="760"/>
                    <a:pt x="1006" y="1395"/>
                  </a:cubicBezTo>
                  <a:cubicBezTo>
                    <a:pt x="1006" y="2030"/>
                    <a:pt x="581" y="2566"/>
                    <a:pt x="1" y="2733"/>
                  </a:cubicBezTo>
                  <a:cubicBezTo>
                    <a:pt x="123" y="2769"/>
                    <a:pt x="251" y="2788"/>
                    <a:pt x="387" y="2788"/>
                  </a:cubicBezTo>
                  <a:cubicBezTo>
                    <a:pt x="1155" y="2788"/>
                    <a:pt x="1780" y="2163"/>
                    <a:pt x="1780" y="1395"/>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06"/>
            <p:cNvSpPr/>
            <p:nvPr/>
          </p:nvSpPr>
          <p:spPr>
            <a:xfrm>
              <a:off x="2629481" y="4138355"/>
              <a:ext cx="46327" cy="72387"/>
            </a:xfrm>
            <a:custGeom>
              <a:avLst/>
              <a:gdLst/>
              <a:ahLst/>
              <a:cxnLst/>
              <a:rect l="l" t="t" r="r" b="b"/>
              <a:pathLst>
                <a:path w="1783" h="2786" extrusionOk="0">
                  <a:moveTo>
                    <a:pt x="390" y="0"/>
                  </a:moveTo>
                  <a:cubicBezTo>
                    <a:pt x="254" y="0"/>
                    <a:pt x="126" y="19"/>
                    <a:pt x="0" y="55"/>
                  </a:cubicBezTo>
                  <a:cubicBezTo>
                    <a:pt x="583" y="222"/>
                    <a:pt x="1009" y="758"/>
                    <a:pt x="1009" y="1393"/>
                  </a:cubicBezTo>
                  <a:cubicBezTo>
                    <a:pt x="1009" y="2028"/>
                    <a:pt x="583" y="2563"/>
                    <a:pt x="0" y="2731"/>
                  </a:cubicBezTo>
                  <a:cubicBezTo>
                    <a:pt x="126" y="2767"/>
                    <a:pt x="254" y="2785"/>
                    <a:pt x="390" y="2785"/>
                  </a:cubicBezTo>
                  <a:cubicBezTo>
                    <a:pt x="1158" y="2785"/>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06"/>
            <p:cNvSpPr/>
            <p:nvPr/>
          </p:nvSpPr>
          <p:spPr>
            <a:xfrm>
              <a:off x="2499204" y="4138355"/>
              <a:ext cx="46249" cy="72387"/>
            </a:xfrm>
            <a:custGeom>
              <a:avLst/>
              <a:gdLst/>
              <a:ahLst/>
              <a:cxnLst/>
              <a:rect l="l" t="t" r="r" b="b"/>
              <a:pathLst>
                <a:path w="1780" h="2786" extrusionOk="0">
                  <a:moveTo>
                    <a:pt x="387" y="0"/>
                  </a:moveTo>
                  <a:cubicBezTo>
                    <a:pt x="251" y="0"/>
                    <a:pt x="123" y="19"/>
                    <a:pt x="1" y="55"/>
                  </a:cubicBezTo>
                  <a:cubicBezTo>
                    <a:pt x="581" y="222"/>
                    <a:pt x="1006" y="758"/>
                    <a:pt x="1006" y="1393"/>
                  </a:cubicBezTo>
                  <a:cubicBezTo>
                    <a:pt x="1006" y="2028"/>
                    <a:pt x="581" y="2563"/>
                    <a:pt x="1" y="2731"/>
                  </a:cubicBezTo>
                  <a:cubicBezTo>
                    <a:pt x="123" y="2767"/>
                    <a:pt x="251" y="2785"/>
                    <a:pt x="387" y="2785"/>
                  </a:cubicBezTo>
                  <a:cubicBezTo>
                    <a:pt x="1155" y="2785"/>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106"/>
          <p:cNvGrpSpPr/>
          <p:nvPr/>
        </p:nvGrpSpPr>
        <p:grpSpPr>
          <a:xfrm>
            <a:off x="7785693" y="2447534"/>
            <a:ext cx="391452" cy="434479"/>
            <a:chOff x="4782443" y="3805259"/>
            <a:chExt cx="391452" cy="434479"/>
          </a:xfrm>
        </p:grpSpPr>
        <p:sp>
          <p:nvSpPr>
            <p:cNvPr id="8003" name="Google Shape;8003;p106"/>
            <p:cNvSpPr/>
            <p:nvPr/>
          </p:nvSpPr>
          <p:spPr>
            <a:xfrm>
              <a:off x="4816869" y="4070125"/>
              <a:ext cx="284171" cy="49575"/>
            </a:xfrm>
            <a:custGeom>
              <a:avLst/>
              <a:gdLst/>
              <a:ahLst/>
              <a:cxnLst/>
              <a:rect l="l" t="t" r="r" b="b"/>
              <a:pathLst>
                <a:path w="10937" h="1908" extrusionOk="0">
                  <a:moveTo>
                    <a:pt x="0" y="1"/>
                  </a:moveTo>
                  <a:lnTo>
                    <a:pt x="0" y="1908"/>
                  </a:lnTo>
                  <a:lnTo>
                    <a:pt x="10937" y="1908"/>
                  </a:lnTo>
                  <a:lnTo>
                    <a:pt x="109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06"/>
            <p:cNvSpPr/>
            <p:nvPr/>
          </p:nvSpPr>
          <p:spPr>
            <a:xfrm>
              <a:off x="5080929" y="4070125"/>
              <a:ext cx="20110" cy="49575"/>
            </a:xfrm>
            <a:custGeom>
              <a:avLst/>
              <a:gdLst/>
              <a:ahLst/>
              <a:cxnLst/>
              <a:rect l="l" t="t" r="r" b="b"/>
              <a:pathLst>
                <a:path w="774" h="1908" extrusionOk="0">
                  <a:moveTo>
                    <a:pt x="1" y="1"/>
                  </a:moveTo>
                  <a:lnTo>
                    <a:pt x="1" y="1908"/>
                  </a:lnTo>
                  <a:lnTo>
                    <a:pt x="774" y="1908"/>
                  </a:lnTo>
                  <a:lnTo>
                    <a:pt x="7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06"/>
            <p:cNvSpPr/>
            <p:nvPr/>
          </p:nvSpPr>
          <p:spPr>
            <a:xfrm>
              <a:off x="4842462" y="4109359"/>
              <a:ext cx="273050" cy="38584"/>
            </a:xfrm>
            <a:custGeom>
              <a:avLst/>
              <a:gdLst/>
              <a:ahLst/>
              <a:cxnLst/>
              <a:rect l="l" t="t" r="r" b="b"/>
              <a:pathLst>
                <a:path w="10509" h="1485" extrusionOk="0">
                  <a:moveTo>
                    <a:pt x="476" y="1"/>
                  </a:moveTo>
                  <a:lnTo>
                    <a:pt x="0" y="636"/>
                  </a:lnTo>
                  <a:lnTo>
                    <a:pt x="476" y="1116"/>
                  </a:lnTo>
                  <a:lnTo>
                    <a:pt x="476" y="1485"/>
                  </a:lnTo>
                  <a:lnTo>
                    <a:pt x="10232" y="1485"/>
                  </a:lnTo>
                  <a:lnTo>
                    <a:pt x="10232" y="1116"/>
                  </a:lnTo>
                  <a:cubicBezTo>
                    <a:pt x="10386" y="1116"/>
                    <a:pt x="10508" y="991"/>
                    <a:pt x="10508" y="837"/>
                  </a:cubicBezTo>
                  <a:lnTo>
                    <a:pt x="10508" y="280"/>
                  </a:lnTo>
                  <a:cubicBezTo>
                    <a:pt x="10508" y="126"/>
                    <a:pt x="10386" y="1"/>
                    <a:pt x="10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06"/>
            <p:cNvSpPr/>
            <p:nvPr/>
          </p:nvSpPr>
          <p:spPr>
            <a:xfrm>
              <a:off x="4883800" y="4075348"/>
              <a:ext cx="57941" cy="63034"/>
            </a:xfrm>
            <a:custGeom>
              <a:avLst/>
              <a:gdLst/>
              <a:ahLst/>
              <a:cxnLst/>
              <a:rect l="l" t="t" r="r" b="b"/>
              <a:pathLst>
                <a:path w="2230" h="2426" extrusionOk="0">
                  <a:moveTo>
                    <a:pt x="1" y="1"/>
                  </a:moveTo>
                  <a:lnTo>
                    <a:pt x="1" y="2146"/>
                  </a:lnTo>
                  <a:cubicBezTo>
                    <a:pt x="1" y="2313"/>
                    <a:pt x="138" y="2425"/>
                    <a:pt x="281" y="2425"/>
                  </a:cubicBezTo>
                  <a:cubicBezTo>
                    <a:pt x="349" y="2425"/>
                    <a:pt x="419" y="2399"/>
                    <a:pt x="476" y="2342"/>
                  </a:cubicBezTo>
                  <a:lnTo>
                    <a:pt x="918" y="1900"/>
                  </a:lnTo>
                  <a:cubicBezTo>
                    <a:pt x="972" y="1847"/>
                    <a:pt x="1044" y="1820"/>
                    <a:pt x="1115" y="1820"/>
                  </a:cubicBezTo>
                  <a:cubicBezTo>
                    <a:pt x="1186" y="1820"/>
                    <a:pt x="1257" y="1847"/>
                    <a:pt x="1312" y="1900"/>
                  </a:cubicBezTo>
                  <a:lnTo>
                    <a:pt x="1754" y="2342"/>
                  </a:lnTo>
                  <a:cubicBezTo>
                    <a:pt x="1810" y="2399"/>
                    <a:pt x="1880" y="2425"/>
                    <a:pt x="1949" y="2425"/>
                  </a:cubicBezTo>
                  <a:cubicBezTo>
                    <a:pt x="2092" y="2425"/>
                    <a:pt x="2229" y="2313"/>
                    <a:pt x="2229" y="2146"/>
                  </a:cubicBezTo>
                  <a:lnTo>
                    <a:pt x="22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06"/>
            <p:cNvSpPr/>
            <p:nvPr/>
          </p:nvSpPr>
          <p:spPr>
            <a:xfrm>
              <a:off x="5088127" y="4109359"/>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7" y="1116"/>
                  </a:lnTo>
                  <a:cubicBezTo>
                    <a:pt x="931" y="1116"/>
                    <a:pt x="1053" y="991"/>
                    <a:pt x="1053" y="837"/>
                  </a:cubicBezTo>
                  <a:lnTo>
                    <a:pt x="1053" y="280"/>
                  </a:lnTo>
                  <a:cubicBezTo>
                    <a:pt x="1053" y="126"/>
                    <a:pt x="931"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06"/>
            <p:cNvSpPr/>
            <p:nvPr/>
          </p:nvSpPr>
          <p:spPr>
            <a:xfrm>
              <a:off x="4921683" y="4075348"/>
              <a:ext cx="20058" cy="63034"/>
            </a:xfrm>
            <a:custGeom>
              <a:avLst/>
              <a:gdLst/>
              <a:ahLst/>
              <a:cxnLst/>
              <a:rect l="l" t="t" r="r" b="b"/>
              <a:pathLst>
                <a:path w="772" h="2426" extrusionOk="0">
                  <a:moveTo>
                    <a:pt x="0" y="1"/>
                  </a:moveTo>
                  <a:lnTo>
                    <a:pt x="0" y="2047"/>
                  </a:lnTo>
                  <a:lnTo>
                    <a:pt x="296" y="2342"/>
                  </a:lnTo>
                  <a:cubicBezTo>
                    <a:pt x="352" y="2399"/>
                    <a:pt x="422" y="2425"/>
                    <a:pt x="491" y="2425"/>
                  </a:cubicBezTo>
                  <a:cubicBezTo>
                    <a:pt x="634" y="2425"/>
                    <a:pt x="771" y="2313"/>
                    <a:pt x="771" y="2146"/>
                  </a:cubicBezTo>
                  <a:lnTo>
                    <a:pt x="7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06"/>
            <p:cNvSpPr/>
            <p:nvPr/>
          </p:nvSpPr>
          <p:spPr>
            <a:xfrm>
              <a:off x="4842462" y="4051470"/>
              <a:ext cx="273050" cy="28945"/>
            </a:xfrm>
            <a:custGeom>
              <a:avLst/>
              <a:gdLst/>
              <a:ahLst/>
              <a:cxnLst/>
              <a:rect l="l" t="t" r="r" b="b"/>
              <a:pathLst>
                <a:path w="10509" h="1114" extrusionOk="0">
                  <a:moveTo>
                    <a:pt x="476" y="0"/>
                  </a:moveTo>
                  <a:lnTo>
                    <a:pt x="0" y="557"/>
                  </a:lnTo>
                  <a:lnTo>
                    <a:pt x="476" y="1113"/>
                  </a:lnTo>
                  <a:lnTo>
                    <a:pt x="10232" y="1113"/>
                  </a:lnTo>
                  <a:cubicBezTo>
                    <a:pt x="10386" y="1113"/>
                    <a:pt x="10508" y="990"/>
                    <a:pt x="10508" y="836"/>
                  </a:cubicBezTo>
                  <a:lnTo>
                    <a:pt x="10508" y="277"/>
                  </a:lnTo>
                  <a:cubicBezTo>
                    <a:pt x="10508" y="123"/>
                    <a:pt x="10386" y="0"/>
                    <a:pt x="10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06"/>
            <p:cNvSpPr/>
            <p:nvPr/>
          </p:nvSpPr>
          <p:spPr>
            <a:xfrm>
              <a:off x="4796915" y="4051470"/>
              <a:ext cx="57915" cy="86911"/>
            </a:xfrm>
            <a:custGeom>
              <a:avLst/>
              <a:gdLst/>
              <a:ahLst/>
              <a:cxnLst/>
              <a:rect l="l" t="t" r="r" b="b"/>
              <a:pathLst>
                <a:path w="2229" h="3345" extrusionOk="0">
                  <a:moveTo>
                    <a:pt x="1119" y="0"/>
                  </a:moveTo>
                  <a:cubicBezTo>
                    <a:pt x="499" y="0"/>
                    <a:pt x="0" y="499"/>
                    <a:pt x="0" y="1116"/>
                  </a:cubicBezTo>
                  <a:lnTo>
                    <a:pt x="0" y="2226"/>
                  </a:lnTo>
                  <a:cubicBezTo>
                    <a:pt x="0" y="2843"/>
                    <a:pt x="499" y="3344"/>
                    <a:pt x="1119" y="3344"/>
                  </a:cubicBezTo>
                  <a:lnTo>
                    <a:pt x="2229" y="3344"/>
                  </a:lnTo>
                  <a:lnTo>
                    <a:pt x="2229" y="2229"/>
                  </a:lnTo>
                  <a:lnTo>
                    <a:pt x="1393" y="2229"/>
                  </a:lnTo>
                  <a:cubicBezTo>
                    <a:pt x="1239" y="2229"/>
                    <a:pt x="1116" y="2103"/>
                    <a:pt x="1116" y="1949"/>
                  </a:cubicBezTo>
                  <a:lnTo>
                    <a:pt x="1116" y="1393"/>
                  </a:lnTo>
                  <a:cubicBezTo>
                    <a:pt x="1116" y="1239"/>
                    <a:pt x="1239" y="1113"/>
                    <a:pt x="1393" y="1113"/>
                  </a:cubicBezTo>
                  <a:lnTo>
                    <a:pt x="2229" y="1113"/>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06"/>
            <p:cNvSpPr/>
            <p:nvPr/>
          </p:nvSpPr>
          <p:spPr>
            <a:xfrm>
              <a:off x="5088127" y="4051470"/>
              <a:ext cx="27386" cy="28945"/>
            </a:xfrm>
            <a:custGeom>
              <a:avLst/>
              <a:gdLst/>
              <a:ahLst/>
              <a:cxnLst/>
              <a:rect l="l" t="t" r="r" b="b"/>
              <a:pathLst>
                <a:path w="1054" h="1114" extrusionOk="0">
                  <a:moveTo>
                    <a:pt x="1" y="0"/>
                  </a:moveTo>
                  <a:cubicBezTo>
                    <a:pt x="155" y="0"/>
                    <a:pt x="280" y="123"/>
                    <a:pt x="280" y="277"/>
                  </a:cubicBezTo>
                  <a:lnTo>
                    <a:pt x="280" y="836"/>
                  </a:lnTo>
                  <a:cubicBezTo>
                    <a:pt x="280" y="990"/>
                    <a:pt x="155" y="1113"/>
                    <a:pt x="1" y="1113"/>
                  </a:cubicBezTo>
                  <a:lnTo>
                    <a:pt x="777" y="1113"/>
                  </a:lnTo>
                  <a:cubicBezTo>
                    <a:pt x="931" y="1113"/>
                    <a:pt x="1053" y="990"/>
                    <a:pt x="1053" y="836"/>
                  </a:cubicBezTo>
                  <a:lnTo>
                    <a:pt x="1053" y="277"/>
                  </a:lnTo>
                  <a:cubicBezTo>
                    <a:pt x="1053" y="123"/>
                    <a:pt x="931"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06"/>
            <p:cNvSpPr/>
            <p:nvPr/>
          </p:nvSpPr>
          <p:spPr>
            <a:xfrm>
              <a:off x="4782443" y="4157166"/>
              <a:ext cx="366535" cy="63683"/>
            </a:xfrm>
            <a:custGeom>
              <a:avLst/>
              <a:gdLst/>
              <a:ahLst/>
              <a:cxnLst/>
              <a:rect l="l" t="t" r="r" b="b"/>
              <a:pathLst>
                <a:path w="14107" h="2451" extrusionOk="0">
                  <a:moveTo>
                    <a:pt x="1" y="0"/>
                  </a:moveTo>
                  <a:lnTo>
                    <a:pt x="1" y="389"/>
                  </a:lnTo>
                  <a:cubicBezTo>
                    <a:pt x="461" y="389"/>
                    <a:pt x="837" y="766"/>
                    <a:pt x="837" y="1225"/>
                  </a:cubicBezTo>
                  <a:cubicBezTo>
                    <a:pt x="837" y="1688"/>
                    <a:pt x="461" y="2061"/>
                    <a:pt x="1" y="2061"/>
                  </a:cubicBezTo>
                  <a:lnTo>
                    <a:pt x="1" y="2451"/>
                  </a:lnTo>
                  <a:lnTo>
                    <a:pt x="14107" y="2451"/>
                  </a:lnTo>
                  <a:lnTo>
                    <a:pt x="14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06"/>
            <p:cNvSpPr/>
            <p:nvPr/>
          </p:nvSpPr>
          <p:spPr>
            <a:xfrm>
              <a:off x="5093427" y="4138355"/>
              <a:ext cx="80468" cy="101384"/>
            </a:xfrm>
            <a:custGeom>
              <a:avLst/>
              <a:gdLst/>
              <a:ahLst/>
              <a:cxnLst/>
              <a:rect l="l" t="t" r="r" b="b"/>
              <a:pathLst>
                <a:path w="3097" h="3902" extrusionOk="0">
                  <a:moveTo>
                    <a:pt x="293" y="0"/>
                  </a:moveTo>
                  <a:lnTo>
                    <a:pt x="34" y="557"/>
                  </a:lnTo>
                  <a:lnTo>
                    <a:pt x="293" y="1113"/>
                  </a:lnTo>
                  <a:lnTo>
                    <a:pt x="1129" y="1113"/>
                  </a:lnTo>
                  <a:cubicBezTo>
                    <a:pt x="1586" y="1113"/>
                    <a:pt x="1957" y="1482"/>
                    <a:pt x="1965" y="1936"/>
                  </a:cubicBezTo>
                  <a:cubicBezTo>
                    <a:pt x="1973" y="2404"/>
                    <a:pt x="1578" y="2785"/>
                    <a:pt x="1111" y="2785"/>
                  </a:cubicBezTo>
                  <a:lnTo>
                    <a:pt x="293" y="2785"/>
                  </a:lnTo>
                  <a:lnTo>
                    <a:pt x="0" y="3345"/>
                  </a:lnTo>
                  <a:lnTo>
                    <a:pt x="293" y="3901"/>
                  </a:lnTo>
                  <a:lnTo>
                    <a:pt x="1129" y="3901"/>
                  </a:lnTo>
                  <a:cubicBezTo>
                    <a:pt x="2216" y="3901"/>
                    <a:pt x="3096" y="3010"/>
                    <a:pt x="3081" y="1921"/>
                  </a:cubicBezTo>
                  <a:cubicBezTo>
                    <a:pt x="3062" y="849"/>
                    <a:pt x="2169" y="0"/>
                    <a:pt x="1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06"/>
            <p:cNvSpPr/>
            <p:nvPr/>
          </p:nvSpPr>
          <p:spPr>
            <a:xfrm>
              <a:off x="5101845" y="4138355"/>
              <a:ext cx="72049" cy="101384"/>
            </a:xfrm>
            <a:custGeom>
              <a:avLst/>
              <a:gdLst/>
              <a:ahLst/>
              <a:cxnLst/>
              <a:rect l="l" t="t" r="r" b="b"/>
              <a:pathLst>
                <a:path w="2773" h="3902" extrusionOk="0">
                  <a:moveTo>
                    <a:pt x="0" y="0"/>
                  </a:moveTo>
                  <a:cubicBezTo>
                    <a:pt x="1072" y="0"/>
                    <a:pt x="1965" y="849"/>
                    <a:pt x="1981" y="1921"/>
                  </a:cubicBezTo>
                  <a:cubicBezTo>
                    <a:pt x="1999" y="3010"/>
                    <a:pt x="1116" y="3901"/>
                    <a:pt x="32" y="3901"/>
                  </a:cubicBezTo>
                  <a:lnTo>
                    <a:pt x="805" y="3901"/>
                  </a:lnTo>
                  <a:cubicBezTo>
                    <a:pt x="1892" y="3901"/>
                    <a:pt x="2772" y="3010"/>
                    <a:pt x="2757" y="1921"/>
                  </a:cubicBezTo>
                  <a:cubicBezTo>
                    <a:pt x="2738" y="849"/>
                    <a:pt x="1845"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06"/>
            <p:cNvSpPr/>
            <p:nvPr/>
          </p:nvSpPr>
          <p:spPr>
            <a:xfrm>
              <a:off x="5065522" y="4138355"/>
              <a:ext cx="13121" cy="28945"/>
            </a:xfrm>
            <a:custGeom>
              <a:avLst/>
              <a:gdLst/>
              <a:ahLst/>
              <a:cxnLst/>
              <a:rect l="l" t="t" r="r" b="b"/>
              <a:pathLst>
                <a:path w="505" h="1114" extrusionOk="0">
                  <a:moveTo>
                    <a:pt x="1" y="0"/>
                  </a:moveTo>
                  <a:lnTo>
                    <a:pt x="1" y="1113"/>
                  </a:lnTo>
                  <a:lnTo>
                    <a:pt x="505" y="1113"/>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06"/>
            <p:cNvSpPr/>
            <p:nvPr/>
          </p:nvSpPr>
          <p:spPr>
            <a:xfrm>
              <a:off x="5065522" y="4210716"/>
              <a:ext cx="13121" cy="29022"/>
            </a:xfrm>
            <a:custGeom>
              <a:avLst/>
              <a:gdLst/>
              <a:ahLst/>
              <a:cxnLst/>
              <a:rect l="l" t="t" r="r" b="b"/>
              <a:pathLst>
                <a:path w="505" h="1117" extrusionOk="0">
                  <a:moveTo>
                    <a:pt x="1" y="0"/>
                  </a:moveTo>
                  <a:lnTo>
                    <a:pt x="1" y="1116"/>
                  </a:lnTo>
                  <a:lnTo>
                    <a:pt x="505" y="1116"/>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06"/>
            <p:cNvSpPr/>
            <p:nvPr/>
          </p:nvSpPr>
          <p:spPr>
            <a:xfrm>
              <a:off x="4868652" y="3848702"/>
              <a:ext cx="204300" cy="202793"/>
            </a:xfrm>
            <a:custGeom>
              <a:avLst/>
              <a:gdLst/>
              <a:ahLst/>
              <a:cxnLst/>
              <a:rect l="l" t="t" r="r" b="b"/>
              <a:pathLst>
                <a:path w="7863" h="7805" extrusionOk="0">
                  <a:moveTo>
                    <a:pt x="5163" y="0"/>
                  </a:moveTo>
                  <a:cubicBezTo>
                    <a:pt x="5038" y="0"/>
                    <a:pt x="4915" y="8"/>
                    <a:pt x="4795" y="24"/>
                  </a:cubicBezTo>
                  <a:cubicBezTo>
                    <a:pt x="4712" y="37"/>
                    <a:pt x="4628" y="47"/>
                    <a:pt x="4542" y="55"/>
                  </a:cubicBezTo>
                  <a:lnTo>
                    <a:pt x="1584" y="264"/>
                  </a:lnTo>
                  <a:cubicBezTo>
                    <a:pt x="649" y="732"/>
                    <a:pt x="1" y="1759"/>
                    <a:pt x="27" y="2929"/>
                  </a:cubicBezTo>
                  <a:cubicBezTo>
                    <a:pt x="37" y="3457"/>
                    <a:pt x="184" y="3948"/>
                    <a:pt x="429" y="4369"/>
                  </a:cubicBezTo>
                  <a:cubicBezTo>
                    <a:pt x="651" y="4753"/>
                    <a:pt x="769" y="5202"/>
                    <a:pt x="759" y="5654"/>
                  </a:cubicBezTo>
                  <a:cubicBezTo>
                    <a:pt x="759" y="5678"/>
                    <a:pt x="759" y="5701"/>
                    <a:pt x="759" y="5722"/>
                  </a:cubicBezTo>
                  <a:cubicBezTo>
                    <a:pt x="759" y="6871"/>
                    <a:pt x="1467" y="7804"/>
                    <a:pt x="2342" y="7804"/>
                  </a:cubicBezTo>
                  <a:cubicBezTo>
                    <a:pt x="2614" y="7804"/>
                    <a:pt x="2867" y="7715"/>
                    <a:pt x="3092" y="7556"/>
                  </a:cubicBezTo>
                  <a:cubicBezTo>
                    <a:pt x="3340" y="7381"/>
                    <a:pt x="3630" y="7284"/>
                    <a:pt x="3928" y="7284"/>
                  </a:cubicBezTo>
                  <a:cubicBezTo>
                    <a:pt x="4226" y="7284"/>
                    <a:pt x="4516" y="7381"/>
                    <a:pt x="4764" y="7556"/>
                  </a:cubicBezTo>
                  <a:cubicBezTo>
                    <a:pt x="4988" y="7715"/>
                    <a:pt x="5242" y="7804"/>
                    <a:pt x="5514" y="7804"/>
                  </a:cubicBezTo>
                  <a:cubicBezTo>
                    <a:pt x="6389" y="7804"/>
                    <a:pt x="7097" y="6871"/>
                    <a:pt x="7097" y="5722"/>
                  </a:cubicBezTo>
                  <a:cubicBezTo>
                    <a:pt x="7097" y="5701"/>
                    <a:pt x="7097" y="5678"/>
                    <a:pt x="7097" y="5654"/>
                  </a:cubicBezTo>
                  <a:cubicBezTo>
                    <a:pt x="7086" y="5202"/>
                    <a:pt x="7204" y="4753"/>
                    <a:pt x="7426" y="4369"/>
                  </a:cubicBezTo>
                  <a:cubicBezTo>
                    <a:pt x="7672" y="3948"/>
                    <a:pt x="7818" y="3457"/>
                    <a:pt x="7828" y="2929"/>
                  </a:cubicBezTo>
                  <a:cubicBezTo>
                    <a:pt x="7862" y="1338"/>
                    <a:pt x="6655" y="11"/>
                    <a:pt x="5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06"/>
            <p:cNvSpPr/>
            <p:nvPr/>
          </p:nvSpPr>
          <p:spPr>
            <a:xfrm>
              <a:off x="4992199" y="3848702"/>
              <a:ext cx="80754" cy="202793"/>
            </a:xfrm>
            <a:custGeom>
              <a:avLst/>
              <a:gdLst/>
              <a:ahLst/>
              <a:cxnLst/>
              <a:rect l="l" t="t" r="r" b="b"/>
              <a:pathLst>
                <a:path w="3108" h="7805" extrusionOk="0">
                  <a:moveTo>
                    <a:pt x="408" y="0"/>
                  </a:moveTo>
                  <a:cubicBezTo>
                    <a:pt x="283" y="0"/>
                    <a:pt x="160" y="8"/>
                    <a:pt x="40" y="24"/>
                  </a:cubicBezTo>
                  <a:lnTo>
                    <a:pt x="1" y="29"/>
                  </a:lnTo>
                  <a:cubicBezTo>
                    <a:pt x="1318" y="233"/>
                    <a:pt x="2331" y="1469"/>
                    <a:pt x="2300" y="2929"/>
                  </a:cubicBezTo>
                  <a:cubicBezTo>
                    <a:pt x="2290" y="3457"/>
                    <a:pt x="2143" y="3948"/>
                    <a:pt x="1898" y="4369"/>
                  </a:cubicBezTo>
                  <a:cubicBezTo>
                    <a:pt x="1673" y="4755"/>
                    <a:pt x="1558" y="5202"/>
                    <a:pt x="1569" y="5654"/>
                  </a:cubicBezTo>
                  <a:cubicBezTo>
                    <a:pt x="1569" y="5678"/>
                    <a:pt x="1569" y="5701"/>
                    <a:pt x="1569" y="5722"/>
                  </a:cubicBezTo>
                  <a:cubicBezTo>
                    <a:pt x="1569" y="6696"/>
                    <a:pt x="1059" y="7514"/>
                    <a:pt x="369" y="7742"/>
                  </a:cubicBezTo>
                  <a:cubicBezTo>
                    <a:pt x="495" y="7781"/>
                    <a:pt x="625" y="7804"/>
                    <a:pt x="759" y="7804"/>
                  </a:cubicBezTo>
                  <a:cubicBezTo>
                    <a:pt x="1634" y="7804"/>
                    <a:pt x="2342" y="6871"/>
                    <a:pt x="2342" y="5722"/>
                  </a:cubicBezTo>
                  <a:cubicBezTo>
                    <a:pt x="2342" y="5701"/>
                    <a:pt x="2342" y="5678"/>
                    <a:pt x="2342" y="5654"/>
                  </a:cubicBezTo>
                  <a:cubicBezTo>
                    <a:pt x="2331" y="5202"/>
                    <a:pt x="2449" y="4755"/>
                    <a:pt x="2671" y="4369"/>
                  </a:cubicBezTo>
                  <a:cubicBezTo>
                    <a:pt x="2917" y="3948"/>
                    <a:pt x="3063" y="3457"/>
                    <a:pt x="3073" y="2929"/>
                  </a:cubicBezTo>
                  <a:cubicBezTo>
                    <a:pt x="3107" y="1338"/>
                    <a:pt x="1900" y="11"/>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06"/>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rgbClr val="68D9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06"/>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06"/>
            <p:cNvSpPr/>
            <p:nvPr/>
          </p:nvSpPr>
          <p:spPr>
            <a:xfrm>
              <a:off x="4894323" y="3810586"/>
              <a:ext cx="66697" cy="52641"/>
            </a:xfrm>
            <a:custGeom>
              <a:avLst/>
              <a:gdLst/>
              <a:ahLst/>
              <a:cxnLst/>
              <a:rect l="l" t="t" r="r" b="b"/>
              <a:pathLst>
                <a:path w="2567" h="2026" extrusionOk="0">
                  <a:moveTo>
                    <a:pt x="382" y="1"/>
                  </a:moveTo>
                  <a:cubicBezTo>
                    <a:pt x="252" y="1"/>
                    <a:pt x="124" y="13"/>
                    <a:pt x="0" y="38"/>
                  </a:cubicBezTo>
                  <a:cubicBezTo>
                    <a:pt x="225" y="83"/>
                    <a:pt x="450" y="164"/>
                    <a:pt x="667" y="286"/>
                  </a:cubicBezTo>
                  <a:cubicBezTo>
                    <a:pt x="1147" y="561"/>
                    <a:pt x="1482" y="984"/>
                    <a:pt x="1628" y="1441"/>
                  </a:cubicBezTo>
                  <a:cubicBezTo>
                    <a:pt x="1646" y="1496"/>
                    <a:pt x="1652" y="1554"/>
                    <a:pt x="1646" y="1611"/>
                  </a:cubicBezTo>
                  <a:cubicBezTo>
                    <a:pt x="1628" y="1786"/>
                    <a:pt x="1503" y="1935"/>
                    <a:pt x="1330" y="1974"/>
                  </a:cubicBezTo>
                  <a:cubicBezTo>
                    <a:pt x="1312" y="1979"/>
                    <a:pt x="1294" y="1982"/>
                    <a:pt x="1273" y="1987"/>
                  </a:cubicBezTo>
                  <a:cubicBezTo>
                    <a:pt x="1404" y="2013"/>
                    <a:pt x="1535" y="2025"/>
                    <a:pt x="1663" y="2025"/>
                  </a:cubicBezTo>
                  <a:cubicBezTo>
                    <a:pt x="1919" y="2025"/>
                    <a:pt x="2166" y="1976"/>
                    <a:pt x="2388" y="1880"/>
                  </a:cubicBezTo>
                  <a:lnTo>
                    <a:pt x="2566" y="1885"/>
                  </a:lnTo>
                  <a:lnTo>
                    <a:pt x="2566" y="1530"/>
                  </a:lnTo>
                  <a:lnTo>
                    <a:pt x="2422" y="1530"/>
                  </a:lnTo>
                  <a:cubicBezTo>
                    <a:pt x="2294" y="1039"/>
                    <a:pt x="1950" y="579"/>
                    <a:pt x="1435" y="286"/>
                  </a:cubicBezTo>
                  <a:cubicBezTo>
                    <a:pt x="1096" y="92"/>
                    <a:pt x="731"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06"/>
            <p:cNvSpPr/>
            <p:nvPr/>
          </p:nvSpPr>
          <p:spPr>
            <a:xfrm>
              <a:off x="4953979" y="3805285"/>
              <a:ext cx="41390" cy="85041"/>
            </a:xfrm>
            <a:custGeom>
              <a:avLst/>
              <a:gdLst/>
              <a:ahLst/>
              <a:cxnLst/>
              <a:rect l="l" t="t" r="r" b="b"/>
              <a:pathLst>
                <a:path w="1593" h="3273" extrusionOk="0">
                  <a:moveTo>
                    <a:pt x="979" y="0"/>
                  </a:moveTo>
                  <a:cubicBezTo>
                    <a:pt x="753" y="0"/>
                    <a:pt x="536" y="139"/>
                    <a:pt x="453" y="370"/>
                  </a:cubicBezTo>
                  <a:cubicBezTo>
                    <a:pt x="244" y="961"/>
                    <a:pt x="1" y="1917"/>
                    <a:pt x="79" y="3273"/>
                  </a:cubicBezTo>
                  <a:lnTo>
                    <a:pt x="1198" y="3273"/>
                  </a:lnTo>
                  <a:cubicBezTo>
                    <a:pt x="1117" y="2055"/>
                    <a:pt x="1336" y="1219"/>
                    <a:pt x="1503" y="741"/>
                  </a:cubicBezTo>
                  <a:cubicBezTo>
                    <a:pt x="1592" y="490"/>
                    <a:pt x="1490" y="211"/>
                    <a:pt x="1260" y="78"/>
                  </a:cubicBezTo>
                  <a:cubicBezTo>
                    <a:pt x="1171" y="25"/>
                    <a:pt x="1074" y="0"/>
                    <a:pt x="9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06"/>
            <p:cNvSpPr/>
            <p:nvPr/>
          </p:nvSpPr>
          <p:spPr>
            <a:xfrm>
              <a:off x="4962891" y="3805259"/>
              <a:ext cx="32478" cy="85067"/>
            </a:xfrm>
            <a:custGeom>
              <a:avLst/>
              <a:gdLst/>
              <a:ahLst/>
              <a:cxnLst/>
              <a:rect l="l" t="t" r="r" b="b"/>
              <a:pathLst>
                <a:path w="1250" h="3274" extrusionOk="0">
                  <a:moveTo>
                    <a:pt x="635" y="0"/>
                  </a:moveTo>
                  <a:cubicBezTo>
                    <a:pt x="491" y="0"/>
                    <a:pt x="352" y="57"/>
                    <a:pt x="248" y="157"/>
                  </a:cubicBezTo>
                  <a:cubicBezTo>
                    <a:pt x="403" y="306"/>
                    <a:pt x="463" y="533"/>
                    <a:pt x="387" y="742"/>
                  </a:cubicBezTo>
                  <a:cubicBezTo>
                    <a:pt x="217" y="1220"/>
                    <a:pt x="0" y="2056"/>
                    <a:pt x="81" y="3274"/>
                  </a:cubicBezTo>
                  <a:lnTo>
                    <a:pt x="855" y="3274"/>
                  </a:lnTo>
                  <a:cubicBezTo>
                    <a:pt x="774" y="2056"/>
                    <a:pt x="993" y="1220"/>
                    <a:pt x="1160" y="742"/>
                  </a:cubicBezTo>
                  <a:cubicBezTo>
                    <a:pt x="1249" y="491"/>
                    <a:pt x="1147" y="212"/>
                    <a:pt x="917" y="79"/>
                  </a:cubicBezTo>
                  <a:cubicBezTo>
                    <a:pt x="827" y="25"/>
                    <a:pt x="730" y="0"/>
                    <a:pt x="6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06"/>
            <p:cNvSpPr/>
            <p:nvPr/>
          </p:nvSpPr>
          <p:spPr>
            <a:xfrm>
              <a:off x="4934440" y="3877803"/>
              <a:ext cx="72725" cy="20942"/>
            </a:xfrm>
            <a:custGeom>
              <a:avLst/>
              <a:gdLst/>
              <a:ahLst/>
              <a:cxnLst/>
              <a:rect l="l" t="t" r="r" b="b"/>
              <a:pathLst>
                <a:path w="2799" h="806" extrusionOk="0">
                  <a:moveTo>
                    <a:pt x="2509" y="1"/>
                  </a:moveTo>
                  <a:cubicBezTo>
                    <a:pt x="2466" y="1"/>
                    <a:pt x="2423" y="12"/>
                    <a:pt x="2383" y="35"/>
                  </a:cubicBezTo>
                  <a:cubicBezTo>
                    <a:pt x="2085" y="208"/>
                    <a:pt x="1741" y="299"/>
                    <a:pt x="1393" y="299"/>
                  </a:cubicBezTo>
                  <a:cubicBezTo>
                    <a:pt x="1048" y="299"/>
                    <a:pt x="711" y="210"/>
                    <a:pt x="413" y="40"/>
                  </a:cubicBezTo>
                  <a:cubicBezTo>
                    <a:pt x="374" y="18"/>
                    <a:pt x="332" y="8"/>
                    <a:pt x="290" y="8"/>
                  </a:cubicBezTo>
                  <a:cubicBezTo>
                    <a:pt x="202" y="8"/>
                    <a:pt x="117" y="53"/>
                    <a:pt x="71" y="134"/>
                  </a:cubicBezTo>
                  <a:cubicBezTo>
                    <a:pt x="1" y="257"/>
                    <a:pt x="42" y="411"/>
                    <a:pt x="163" y="479"/>
                  </a:cubicBezTo>
                  <a:cubicBezTo>
                    <a:pt x="536" y="693"/>
                    <a:pt x="962" y="806"/>
                    <a:pt x="1393" y="806"/>
                  </a:cubicBezTo>
                  <a:cubicBezTo>
                    <a:pt x="1832" y="806"/>
                    <a:pt x="2260" y="688"/>
                    <a:pt x="2637" y="471"/>
                  </a:cubicBezTo>
                  <a:cubicBezTo>
                    <a:pt x="2757" y="401"/>
                    <a:pt x="2799" y="247"/>
                    <a:pt x="2728" y="127"/>
                  </a:cubicBezTo>
                  <a:cubicBezTo>
                    <a:pt x="2681" y="46"/>
                    <a:pt x="2596" y="1"/>
                    <a:pt x="25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25" name="Google Shape;8025;p106"/>
          <p:cNvCxnSpPr>
            <a:stCxn id="7823" idx="3"/>
            <a:endCxn id="7833" idx="1"/>
          </p:cNvCxnSpPr>
          <p:nvPr/>
        </p:nvCxnSpPr>
        <p:spPr>
          <a:xfrm rot="10800000" flipH="1">
            <a:off x="1493337" y="1461232"/>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6" name="Google Shape;8026;p106"/>
          <p:cNvCxnSpPr>
            <a:stCxn id="7832" idx="1"/>
            <a:endCxn id="7825" idx="3"/>
          </p:cNvCxnSpPr>
          <p:nvPr/>
        </p:nvCxnSpPr>
        <p:spPr>
          <a:xfrm flipH="1">
            <a:off x="1493294" y="2538775"/>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7" name="Google Shape;8027;p106"/>
          <p:cNvCxnSpPr>
            <a:stCxn id="7834" idx="1"/>
            <a:endCxn id="7827" idx="3"/>
          </p:cNvCxnSpPr>
          <p:nvPr/>
        </p:nvCxnSpPr>
        <p:spPr>
          <a:xfrm flipH="1">
            <a:off x="1493294" y="3616325"/>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8" name="Google Shape;8028;p106"/>
          <p:cNvCxnSpPr>
            <a:stCxn id="7824" idx="1"/>
            <a:endCxn id="7830" idx="3"/>
          </p:cNvCxnSpPr>
          <p:nvPr/>
        </p:nvCxnSpPr>
        <p:spPr>
          <a:xfrm rot="10800000">
            <a:off x="6968780" y="146123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8029" name="Google Shape;8029;p106"/>
          <p:cNvCxnSpPr>
            <a:stCxn id="7826" idx="1"/>
            <a:endCxn id="7829" idx="3"/>
          </p:cNvCxnSpPr>
          <p:nvPr/>
        </p:nvCxnSpPr>
        <p:spPr>
          <a:xfrm rot="10800000">
            <a:off x="6968780" y="253878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8030" name="Google Shape;8030;p106"/>
          <p:cNvCxnSpPr>
            <a:stCxn id="7828" idx="1"/>
            <a:endCxn id="7831" idx="3"/>
          </p:cNvCxnSpPr>
          <p:nvPr/>
        </p:nvCxnSpPr>
        <p:spPr>
          <a:xfrm rot="10800000">
            <a:off x="6968780" y="361633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sp>
        <p:nvSpPr>
          <p:cNvPr id="8031" name="Google Shape;8031;p10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0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0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0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a:extLst>
              <a:ext uri="{FF2B5EF4-FFF2-40B4-BE49-F238E27FC236}">
                <a16:creationId xmlns:a16="http://schemas.microsoft.com/office/drawing/2014/main" id="{058F2867-D8FE-F6D1-4DE4-EE3219609075}"/>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819"/>
        <p:cNvGrpSpPr/>
        <p:nvPr/>
      </p:nvGrpSpPr>
      <p:grpSpPr>
        <a:xfrm>
          <a:off x="0" y="0"/>
          <a:ext cx="0" cy="0"/>
          <a:chOff x="0" y="0"/>
          <a:chExt cx="0" cy="0"/>
        </a:xfrm>
      </p:grpSpPr>
      <p:sp>
        <p:nvSpPr>
          <p:cNvPr id="9820" name="Google Shape;9820;p121"/>
          <p:cNvSpPr/>
          <p:nvPr/>
        </p:nvSpPr>
        <p:spPr>
          <a:xfrm>
            <a:off x="715050" y="1870075"/>
            <a:ext cx="3991800" cy="516900"/>
          </a:xfrm>
          <a:prstGeom prst="roundRect">
            <a:avLst>
              <a:gd name="adj" fmla="val 5000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21"/>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600" dirty="0">
                <a:latin typeface="Times New Roman" panose="02020603050405020304" pitchFamily="18" charset="0"/>
                <a:cs typeface="Times New Roman" panose="02020603050405020304" pitchFamily="18" charset="0"/>
              </a:rPr>
              <a:t>Think Tank encourages students to explore innovative ideas and </a:t>
            </a:r>
            <a:r>
              <a:rPr lang="en-IN" sz="1600" b="1" dirty="0">
                <a:latin typeface="Times New Roman" panose="02020603050405020304" pitchFamily="18" charset="0"/>
                <a:cs typeface="Times New Roman" panose="02020603050405020304" pitchFamily="18" charset="0"/>
              </a:rPr>
              <a:t>think beyond conventional topics.</a:t>
            </a:r>
            <a:endParaRPr sz="1600" b="1" dirty="0">
              <a:latin typeface="Times New Roman" panose="02020603050405020304" pitchFamily="18" charset="0"/>
              <a:cs typeface="Times New Roman" panose="02020603050405020304" pitchFamily="18" charset="0"/>
            </a:endParaRPr>
          </a:p>
        </p:txBody>
      </p:sp>
      <p:sp>
        <p:nvSpPr>
          <p:cNvPr id="9822" name="Google Shape;9822;p121"/>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2060"/>
                </a:solidFill>
                <a:latin typeface="Times New Roman" panose="02020603050405020304" pitchFamily="18" charset="0"/>
                <a:cs typeface="Times New Roman" panose="02020603050405020304" pitchFamily="18" charset="0"/>
              </a:rPr>
              <a:t>Think Tank</a:t>
            </a:r>
            <a:endParaRPr dirty="0">
              <a:solidFill>
                <a:srgbClr val="002060"/>
              </a:solidFill>
              <a:latin typeface="Times New Roman" panose="02020603050405020304" pitchFamily="18" charset="0"/>
              <a:cs typeface="Times New Roman" panose="02020603050405020304" pitchFamily="18" charset="0"/>
            </a:endParaRPr>
          </a:p>
        </p:txBody>
      </p:sp>
      <p:grpSp>
        <p:nvGrpSpPr>
          <p:cNvPr id="9823" name="Google Shape;9823;p121"/>
          <p:cNvGrpSpPr/>
          <p:nvPr/>
        </p:nvGrpSpPr>
        <p:grpSpPr>
          <a:xfrm rot="5400000">
            <a:off x="5903485" y="2015697"/>
            <a:ext cx="1988730" cy="2668297"/>
            <a:chOff x="3668000" y="1355888"/>
            <a:chExt cx="1814700" cy="2434800"/>
          </a:xfrm>
        </p:grpSpPr>
        <p:sp>
          <p:nvSpPr>
            <p:cNvPr id="9824" name="Google Shape;9824;p121"/>
            <p:cNvSpPr/>
            <p:nvPr/>
          </p:nvSpPr>
          <p:spPr>
            <a:xfrm>
              <a:off x="3668000" y="1355888"/>
              <a:ext cx="1814700" cy="2434800"/>
            </a:xfrm>
            <a:prstGeom prst="roundRect">
              <a:avLst>
                <a:gd name="adj" fmla="val 718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21"/>
            <p:cNvSpPr/>
            <p:nvPr/>
          </p:nvSpPr>
          <p:spPr>
            <a:xfrm>
              <a:off x="4510502" y="3582900"/>
              <a:ext cx="129600" cy="129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121"/>
          <p:cNvGrpSpPr/>
          <p:nvPr/>
        </p:nvGrpSpPr>
        <p:grpSpPr>
          <a:xfrm>
            <a:off x="144654" y="588803"/>
            <a:ext cx="1827165" cy="749690"/>
            <a:chOff x="-1392368" y="1166229"/>
            <a:chExt cx="1323266" cy="542939"/>
          </a:xfrm>
        </p:grpSpPr>
        <p:sp>
          <p:nvSpPr>
            <p:cNvPr id="9828" name="Google Shape;9828;p121"/>
            <p:cNvSpPr/>
            <p:nvPr/>
          </p:nvSpPr>
          <p:spPr>
            <a:xfrm>
              <a:off x="-1392364" y="1596078"/>
              <a:ext cx="1323262" cy="3724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21"/>
            <p:cNvSpPr/>
            <p:nvPr/>
          </p:nvSpPr>
          <p:spPr>
            <a:xfrm>
              <a:off x="-321491" y="1633295"/>
              <a:ext cx="252388" cy="75873"/>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21"/>
            <p:cNvSpPr/>
            <p:nvPr/>
          </p:nvSpPr>
          <p:spPr>
            <a:xfrm>
              <a:off x="-1392368" y="1633295"/>
              <a:ext cx="1070879" cy="75873"/>
            </a:xfrm>
            <a:custGeom>
              <a:avLst/>
              <a:gdLst/>
              <a:ahLst/>
              <a:cxnLst/>
              <a:rect l="l" t="t" r="r" b="b"/>
              <a:pathLst>
                <a:path w="39044" h="5500" extrusionOk="0">
                  <a:moveTo>
                    <a:pt x="0" y="0"/>
                  </a:moveTo>
                  <a:lnTo>
                    <a:pt x="0" y="5499"/>
                  </a:lnTo>
                  <a:lnTo>
                    <a:pt x="39043" y="5499"/>
                  </a:lnTo>
                  <a:lnTo>
                    <a:pt x="390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121"/>
            <p:cNvGrpSpPr/>
            <p:nvPr/>
          </p:nvGrpSpPr>
          <p:grpSpPr>
            <a:xfrm>
              <a:off x="-1392175" y="1166229"/>
              <a:ext cx="1172696" cy="430592"/>
              <a:chOff x="7183950" y="745675"/>
              <a:chExt cx="836775" cy="450950"/>
            </a:xfrm>
          </p:grpSpPr>
          <p:sp>
            <p:nvSpPr>
              <p:cNvPr id="9832" name="Google Shape;9832;p121"/>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21"/>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21"/>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121"/>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21"/>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21"/>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21"/>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21"/>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121"/>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121"/>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21"/>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21"/>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21"/>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21"/>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21"/>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21"/>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121"/>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21"/>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21"/>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21"/>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21"/>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21"/>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21"/>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7841;p106">
            <a:extLst>
              <a:ext uri="{FF2B5EF4-FFF2-40B4-BE49-F238E27FC236}">
                <a16:creationId xmlns:a16="http://schemas.microsoft.com/office/drawing/2014/main" id="{EC9A9290-ADC8-BE9C-4B2B-02FCCD0E6245}"/>
              </a:ext>
            </a:extLst>
          </p:cNvPr>
          <p:cNvSpPr txBox="1">
            <a:spLocks/>
          </p:cNvSpPr>
          <p:nvPr/>
        </p:nvSpPr>
        <p:spPr>
          <a:xfrm>
            <a:off x="720000" y="526625"/>
            <a:ext cx="7704000" cy="40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Balsamiq Sans"/>
              <a:buNone/>
              <a:defRPr sz="3000" b="1" i="0" u="none" strike="noStrike" cap="none">
                <a:solidFill>
                  <a:schemeClr val="lt1"/>
                </a:solidFill>
                <a:latin typeface="Balsamiq Sans"/>
                <a:ea typeface="Balsamiq Sans"/>
                <a:cs typeface="Balsamiq Sans"/>
                <a:sym typeface="Balsamiq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IN" sz="3600" dirty="0">
                <a:solidFill>
                  <a:schemeClr val="tx1"/>
                </a:solidFill>
                <a:latin typeface="Times New Roman" panose="02020603050405020304" pitchFamily="18" charset="0"/>
                <a:cs typeface="Times New Roman" panose="02020603050405020304" pitchFamily="18" charset="0"/>
              </a:rPr>
              <a:t>Introducing</a:t>
            </a:r>
          </a:p>
        </p:txBody>
      </p:sp>
      <p:grpSp>
        <p:nvGrpSpPr>
          <p:cNvPr id="4" name="Google Shape;9856;p121">
            <a:extLst>
              <a:ext uri="{FF2B5EF4-FFF2-40B4-BE49-F238E27FC236}">
                <a16:creationId xmlns:a16="http://schemas.microsoft.com/office/drawing/2014/main" id="{4CB8A039-CBEF-5F9E-E910-D67249C8B057}"/>
              </a:ext>
            </a:extLst>
          </p:cNvPr>
          <p:cNvGrpSpPr/>
          <p:nvPr/>
        </p:nvGrpSpPr>
        <p:grpSpPr>
          <a:xfrm>
            <a:off x="8114517" y="1233728"/>
            <a:ext cx="756702" cy="576075"/>
            <a:chOff x="-787" y="1042538"/>
            <a:chExt cx="1178613" cy="886450"/>
          </a:xfrm>
        </p:grpSpPr>
        <p:sp>
          <p:nvSpPr>
            <p:cNvPr id="5" name="Google Shape;9857;p121">
              <a:extLst>
                <a:ext uri="{FF2B5EF4-FFF2-40B4-BE49-F238E27FC236}">
                  <a16:creationId xmlns:a16="http://schemas.microsoft.com/office/drawing/2014/main" id="{88FB8E50-DB3F-38B7-523D-CCCC535A3DA0}"/>
                </a:ext>
              </a:extLst>
            </p:cNvPr>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858;p121">
              <a:extLst>
                <a:ext uri="{FF2B5EF4-FFF2-40B4-BE49-F238E27FC236}">
                  <a16:creationId xmlns:a16="http://schemas.microsoft.com/office/drawing/2014/main" id="{17F2D115-E8E3-CCD2-DDF2-80031DDA04E8}"/>
                </a:ext>
              </a:extLst>
            </p:cNvPr>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59;p121">
              <a:extLst>
                <a:ext uri="{FF2B5EF4-FFF2-40B4-BE49-F238E27FC236}">
                  <a16:creationId xmlns:a16="http://schemas.microsoft.com/office/drawing/2014/main" id="{9DFA0843-64A4-8A9C-C63D-FCEB405CA769}"/>
                </a:ext>
              </a:extLst>
            </p:cNvPr>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860;p121">
              <a:extLst>
                <a:ext uri="{FF2B5EF4-FFF2-40B4-BE49-F238E27FC236}">
                  <a16:creationId xmlns:a16="http://schemas.microsoft.com/office/drawing/2014/main" id="{6F2F6432-15A8-C2E2-2318-539576ECB1C2}"/>
                </a:ext>
              </a:extLst>
            </p:cNvPr>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861;p121">
              <a:extLst>
                <a:ext uri="{FF2B5EF4-FFF2-40B4-BE49-F238E27FC236}">
                  <a16:creationId xmlns:a16="http://schemas.microsoft.com/office/drawing/2014/main" id="{357FC4AA-BF8C-5264-9118-29D0E4605646}"/>
                </a:ext>
              </a:extLst>
            </p:cNvPr>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862;p121">
              <a:extLst>
                <a:ext uri="{FF2B5EF4-FFF2-40B4-BE49-F238E27FC236}">
                  <a16:creationId xmlns:a16="http://schemas.microsoft.com/office/drawing/2014/main" id="{A3F337C9-7D4E-0CE7-4FDA-252A223027CC}"/>
                </a:ext>
              </a:extLst>
            </p:cNvPr>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863;p121">
              <a:extLst>
                <a:ext uri="{FF2B5EF4-FFF2-40B4-BE49-F238E27FC236}">
                  <a16:creationId xmlns:a16="http://schemas.microsoft.com/office/drawing/2014/main" id="{220D560C-0309-9973-C04C-39569B717FB2}"/>
                </a:ext>
              </a:extLst>
            </p:cNvPr>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864;p121">
              <a:extLst>
                <a:ext uri="{FF2B5EF4-FFF2-40B4-BE49-F238E27FC236}">
                  <a16:creationId xmlns:a16="http://schemas.microsoft.com/office/drawing/2014/main" id="{AC937EB6-658D-355C-708D-2728610A1AC0}"/>
                </a:ext>
              </a:extLst>
            </p:cNvPr>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865;p121">
              <a:extLst>
                <a:ext uri="{FF2B5EF4-FFF2-40B4-BE49-F238E27FC236}">
                  <a16:creationId xmlns:a16="http://schemas.microsoft.com/office/drawing/2014/main" id="{26DB77EE-82EA-6667-E06E-27EB1353E38C}"/>
                </a:ext>
              </a:extLst>
            </p:cNvPr>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866;p121">
              <a:extLst>
                <a:ext uri="{FF2B5EF4-FFF2-40B4-BE49-F238E27FC236}">
                  <a16:creationId xmlns:a16="http://schemas.microsoft.com/office/drawing/2014/main" id="{270506F6-504E-CD07-6F9C-AFC15ADCE6E4}"/>
                </a:ext>
              </a:extLst>
            </p:cNvPr>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867;p121">
              <a:extLst>
                <a:ext uri="{FF2B5EF4-FFF2-40B4-BE49-F238E27FC236}">
                  <a16:creationId xmlns:a16="http://schemas.microsoft.com/office/drawing/2014/main" id="{46970185-F42B-656C-6443-95F5D9ABD29A}"/>
                </a:ext>
              </a:extLst>
            </p:cNvPr>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868;p121">
              <a:extLst>
                <a:ext uri="{FF2B5EF4-FFF2-40B4-BE49-F238E27FC236}">
                  <a16:creationId xmlns:a16="http://schemas.microsoft.com/office/drawing/2014/main" id="{6A71AB27-3899-B4CD-660D-E9619BC483F0}"/>
                </a:ext>
              </a:extLst>
            </p:cNvPr>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869;p121">
              <a:extLst>
                <a:ext uri="{FF2B5EF4-FFF2-40B4-BE49-F238E27FC236}">
                  <a16:creationId xmlns:a16="http://schemas.microsoft.com/office/drawing/2014/main" id="{F08F7107-A928-9F43-3A15-963535C130F3}"/>
                </a:ext>
              </a:extLst>
            </p:cNvPr>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870;p121">
              <a:extLst>
                <a:ext uri="{FF2B5EF4-FFF2-40B4-BE49-F238E27FC236}">
                  <a16:creationId xmlns:a16="http://schemas.microsoft.com/office/drawing/2014/main" id="{284664D2-CDDB-2D0B-FFD2-0BC410633D91}"/>
                </a:ext>
              </a:extLst>
            </p:cNvPr>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871;p121">
              <a:extLst>
                <a:ext uri="{FF2B5EF4-FFF2-40B4-BE49-F238E27FC236}">
                  <a16:creationId xmlns:a16="http://schemas.microsoft.com/office/drawing/2014/main" id="{010FBE33-34DE-F173-61C7-C5E1C80D904A}"/>
                </a:ext>
              </a:extLst>
            </p:cNvPr>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872;p121">
              <a:extLst>
                <a:ext uri="{FF2B5EF4-FFF2-40B4-BE49-F238E27FC236}">
                  <a16:creationId xmlns:a16="http://schemas.microsoft.com/office/drawing/2014/main" id="{D26970C1-C6CB-D2A8-4C5D-0E7E8B1C363C}"/>
                </a:ext>
              </a:extLst>
            </p:cNvPr>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873;p121">
              <a:extLst>
                <a:ext uri="{FF2B5EF4-FFF2-40B4-BE49-F238E27FC236}">
                  <a16:creationId xmlns:a16="http://schemas.microsoft.com/office/drawing/2014/main" id="{E6DB8CE2-CC9A-20E8-4095-36A85ADB5F05}"/>
                </a:ext>
              </a:extLst>
            </p:cNvPr>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874;p121">
              <a:extLst>
                <a:ext uri="{FF2B5EF4-FFF2-40B4-BE49-F238E27FC236}">
                  <a16:creationId xmlns:a16="http://schemas.microsoft.com/office/drawing/2014/main" id="{BB74892D-7DA8-3123-91A0-39F14524A9F5}"/>
                </a:ext>
              </a:extLst>
            </p:cNvPr>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875;p121">
              <a:extLst>
                <a:ext uri="{FF2B5EF4-FFF2-40B4-BE49-F238E27FC236}">
                  <a16:creationId xmlns:a16="http://schemas.microsoft.com/office/drawing/2014/main" id="{74CE87FC-556D-4BE6-524A-796DD9E25CEA}"/>
                </a:ext>
              </a:extLst>
            </p:cNvPr>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876;p121">
              <a:extLst>
                <a:ext uri="{FF2B5EF4-FFF2-40B4-BE49-F238E27FC236}">
                  <a16:creationId xmlns:a16="http://schemas.microsoft.com/office/drawing/2014/main" id="{D1B3F4D9-A329-7921-2213-7567D97E4EE5}"/>
                </a:ext>
              </a:extLst>
            </p:cNvPr>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877;p121">
              <a:extLst>
                <a:ext uri="{FF2B5EF4-FFF2-40B4-BE49-F238E27FC236}">
                  <a16:creationId xmlns:a16="http://schemas.microsoft.com/office/drawing/2014/main" id="{FC636C01-40DE-6FD0-AAD6-D419D545AE9A}"/>
                </a:ext>
              </a:extLst>
            </p:cNvPr>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878;p121">
              <a:extLst>
                <a:ext uri="{FF2B5EF4-FFF2-40B4-BE49-F238E27FC236}">
                  <a16:creationId xmlns:a16="http://schemas.microsoft.com/office/drawing/2014/main" id="{3EB95FC0-BAEA-1DBB-76FF-B61BA0B56100}"/>
                </a:ext>
              </a:extLst>
            </p:cNvPr>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879;p121">
              <a:extLst>
                <a:ext uri="{FF2B5EF4-FFF2-40B4-BE49-F238E27FC236}">
                  <a16:creationId xmlns:a16="http://schemas.microsoft.com/office/drawing/2014/main" id="{F0B0EEB8-C197-07CB-04E1-214C4C06A66C}"/>
                </a:ext>
              </a:extLst>
            </p:cNvPr>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880;p121">
              <a:extLst>
                <a:ext uri="{FF2B5EF4-FFF2-40B4-BE49-F238E27FC236}">
                  <a16:creationId xmlns:a16="http://schemas.microsoft.com/office/drawing/2014/main" id="{31E0D68A-C0A5-7793-4437-DAABD1EA98BD}"/>
                </a:ext>
              </a:extLst>
            </p:cNvPr>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881;p121">
              <a:extLst>
                <a:ext uri="{FF2B5EF4-FFF2-40B4-BE49-F238E27FC236}">
                  <a16:creationId xmlns:a16="http://schemas.microsoft.com/office/drawing/2014/main" id="{242E4631-E85F-E074-A14F-72EE7FCE02DF}"/>
                </a:ext>
              </a:extLst>
            </p:cNvPr>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882;p121">
              <a:extLst>
                <a:ext uri="{FF2B5EF4-FFF2-40B4-BE49-F238E27FC236}">
                  <a16:creationId xmlns:a16="http://schemas.microsoft.com/office/drawing/2014/main" id="{01B7CF9D-F2A9-4998-7330-F2103FB4B9AE}"/>
                </a:ext>
              </a:extLst>
            </p:cNvPr>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883;p121">
              <a:extLst>
                <a:ext uri="{FF2B5EF4-FFF2-40B4-BE49-F238E27FC236}">
                  <a16:creationId xmlns:a16="http://schemas.microsoft.com/office/drawing/2014/main" id="{CF71D391-5EF6-DB57-192C-1D798A392963}"/>
                </a:ext>
              </a:extLst>
            </p:cNvPr>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884;p121">
              <a:extLst>
                <a:ext uri="{FF2B5EF4-FFF2-40B4-BE49-F238E27FC236}">
                  <a16:creationId xmlns:a16="http://schemas.microsoft.com/office/drawing/2014/main" id="{BA48A9E4-12F2-9A03-FA1C-C6C776781A1D}"/>
                </a:ext>
              </a:extLst>
            </p:cNvPr>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885;p121">
              <a:extLst>
                <a:ext uri="{FF2B5EF4-FFF2-40B4-BE49-F238E27FC236}">
                  <a16:creationId xmlns:a16="http://schemas.microsoft.com/office/drawing/2014/main" id="{FA777A1A-29ED-C101-8DE8-DC84D404C5CB}"/>
                </a:ext>
              </a:extLst>
            </p:cNvPr>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886;p121">
              <a:extLst>
                <a:ext uri="{FF2B5EF4-FFF2-40B4-BE49-F238E27FC236}">
                  <a16:creationId xmlns:a16="http://schemas.microsoft.com/office/drawing/2014/main" id="{E31883FD-D745-6AEA-AF5D-650AB25B16EF}"/>
                </a:ext>
              </a:extLst>
            </p:cNvPr>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887;p121">
              <a:extLst>
                <a:ext uri="{FF2B5EF4-FFF2-40B4-BE49-F238E27FC236}">
                  <a16:creationId xmlns:a16="http://schemas.microsoft.com/office/drawing/2014/main" id="{8BA34DE4-7F7C-9C57-AC1D-265B1CBC7488}"/>
                </a:ext>
              </a:extLst>
            </p:cNvPr>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888;p121">
              <a:extLst>
                <a:ext uri="{FF2B5EF4-FFF2-40B4-BE49-F238E27FC236}">
                  <a16:creationId xmlns:a16="http://schemas.microsoft.com/office/drawing/2014/main" id="{E4D43948-D03F-ABC1-5405-C02538890B6A}"/>
                </a:ext>
              </a:extLst>
            </p:cNvPr>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889;p121">
              <a:extLst>
                <a:ext uri="{FF2B5EF4-FFF2-40B4-BE49-F238E27FC236}">
                  <a16:creationId xmlns:a16="http://schemas.microsoft.com/office/drawing/2014/main" id="{EE9EBD54-9004-B826-A6A9-6DD8D330AC2C}"/>
                </a:ext>
              </a:extLst>
            </p:cNvPr>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890;p121">
              <a:extLst>
                <a:ext uri="{FF2B5EF4-FFF2-40B4-BE49-F238E27FC236}">
                  <a16:creationId xmlns:a16="http://schemas.microsoft.com/office/drawing/2014/main" id="{33E47EC1-A6C0-E10C-50AC-3B7EC7B3A629}"/>
                </a:ext>
              </a:extLst>
            </p:cNvPr>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891;p121">
              <a:extLst>
                <a:ext uri="{FF2B5EF4-FFF2-40B4-BE49-F238E27FC236}">
                  <a16:creationId xmlns:a16="http://schemas.microsoft.com/office/drawing/2014/main" id="{16FB08AF-85F4-85B5-B608-C3EFE7899FEA}"/>
                </a:ext>
              </a:extLst>
            </p:cNvPr>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892;p121">
              <a:extLst>
                <a:ext uri="{FF2B5EF4-FFF2-40B4-BE49-F238E27FC236}">
                  <a16:creationId xmlns:a16="http://schemas.microsoft.com/office/drawing/2014/main" id="{B79ADF3C-461F-EE2B-F380-BE90CE01F441}"/>
                </a:ext>
              </a:extLst>
            </p:cNvPr>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893;p121">
              <a:extLst>
                <a:ext uri="{FF2B5EF4-FFF2-40B4-BE49-F238E27FC236}">
                  <a16:creationId xmlns:a16="http://schemas.microsoft.com/office/drawing/2014/main" id="{52F567F9-AA9E-612F-6724-C95037D7FE4B}"/>
                </a:ext>
              </a:extLst>
            </p:cNvPr>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894;p121">
              <a:extLst>
                <a:ext uri="{FF2B5EF4-FFF2-40B4-BE49-F238E27FC236}">
                  <a16:creationId xmlns:a16="http://schemas.microsoft.com/office/drawing/2014/main" id="{0D82A549-48F7-428A-5B6D-7B259995919A}"/>
                </a:ext>
              </a:extLst>
            </p:cNvPr>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895;p121">
              <a:extLst>
                <a:ext uri="{FF2B5EF4-FFF2-40B4-BE49-F238E27FC236}">
                  <a16:creationId xmlns:a16="http://schemas.microsoft.com/office/drawing/2014/main" id="{C6A72FAC-6A67-CD2F-E1BE-63D5F15A5F38}"/>
                </a:ext>
              </a:extLst>
            </p:cNvPr>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896;p121">
              <a:extLst>
                <a:ext uri="{FF2B5EF4-FFF2-40B4-BE49-F238E27FC236}">
                  <a16:creationId xmlns:a16="http://schemas.microsoft.com/office/drawing/2014/main" id="{4BEDF5E1-E3B4-0EA0-2CCE-C06EAE6C584A}"/>
                </a:ext>
              </a:extLst>
            </p:cNvPr>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897;p121">
              <a:extLst>
                <a:ext uri="{FF2B5EF4-FFF2-40B4-BE49-F238E27FC236}">
                  <a16:creationId xmlns:a16="http://schemas.microsoft.com/office/drawing/2014/main" id="{E04A65CF-D975-3D6B-E47C-D3F507216E73}"/>
                </a:ext>
              </a:extLst>
            </p:cNvPr>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898;p121">
              <a:extLst>
                <a:ext uri="{FF2B5EF4-FFF2-40B4-BE49-F238E27FC236}">
                  <a16:creationId xmlns:a16="http://schemas.microsoft.com/office/drawing/2014/main" id="{870CDAEE-EB56-0E9C-D278-17993052AC78}"/>
                </a:ext>
              </a:extLst>
            </p:cNvPr>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899;p121">
              <a:extLst>
                <a:ext uri="{FF2B5EF4-FFF2-40B4-BE49-F238E27FC236}">
                  <a16:creationId xmlns:a16="http://schemas.microsoft.com/office/drawing/2014/main" id="{8F91D074-18D8-1EB4-2616-B553A9EEEC97}"/>
                </a:ext>
              </a:extLst>
            </p:cNvPr>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900;p121">
              <a:extLst>
                <a:ext uri="{FF2B5EF4-FFF2-40B4-BE49-F238E27FC236}">
                  <a16:creationId xmlns:a16="http://schemas.microsoft.com/office/drawing/2014/main" id="{AF51C1FE-EE76-CDED-FE03-02528ED60E55}"/>
                </a:ext>
              </a:extLst>
            </p:cNvPr>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901;p121">
              <a:extLst>
                <a:ext uri="{FF2B5EF4-FFF2-40B4-BE49-F238E27FC236}">
                  <a16:creationId xmlns:a16="http://schemas.microsoft.com/office/drawing/2014/main" id="{DB908131-29F1-58E8-61B7-387AEDEB5E29}"/>
                </a:ext>
              </a:extLst>
            </p:cNvPr>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902;p121">
              <a:extLst>
                <a:ext uri="{FF2B5EF4-FFF2-40B4-BE49-F238E27FC236}">
                  <a16:creationId xmlns:a16="http://schemas.microsoft.com/office/drawing/2014/main" id="{0B8632A6-CF39-D427-5E10-CA99793DC781}"/>
                </a:ext>
              </a:extLst>
            </p:cNvPr>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903;p121">
              <a:extLst>
                <a:ext uri="{FF2B5EF4-FFF2-40B4-BE49-F238E27FC236}">
                  <a16:creationId xmlns:a16="http://schemas.microsoft.com/office/drawing/2014/main" id="{3CA8E8B1-2A34-BEDC-B9B6-B2831FA9B850}"/>
                </a:ext>
              </a:extLst>
            </p:cNvPr>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904;p121">
              <a:extLst>
                <a:ext uri="{FF2B5EF4-FFF2-40B4-BE49-F238E27FC236}">
                  <a16:creationId xmlns:a16="http://schemas.microsoft.com/office/drawing/2014/main" id="{376531F7-9818-CCB9-5CAB-2E72FC2F7241}"/>
                </a:ext>
              </a:extLst>
            </p:cNvPr>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905;p121">
              <a:extLst>
                <a:ext uri="{FF2B5EF4-FFF2-40B4-BE49-F238E27FC236}">
                  <a16:creationId xmlns:a16="http://schemas.microsoft.com/office/drawing/2014/main" id="{0BC3E1C1-DEB9-2C0C-0CDB-459DEE321F6A}"/>
                </a:ext>
              </a:extLst>
            </p:cNvPr>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906;p121">
              <a:extLst>
                <a:ext uri="{FF2B5EF4-FFF2-40B4-BE49-F238E27FC236}">
                  <a16:creationId xmlns:a16="http://schemas.microsoft.com/office/drawing/2014/main" id="{AD9CBEA6-EEF4-ABD5-5E8B-88CF059254C5}"/>
                </a:ext>
              </a:extLst>
            </p:cNvPr>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907;p121">
              <a:extLst>
                <a:ext uri="{FF2B5EF4-FFF2-40B4-BE49-F238E27FC236}">
                  <a16:creationId xmlns:a16="http://schemas.microsoft.com/office/drawing/2014/main" id="{9A373D14-45EF-70D8-31B0-627D10C0E78F}"/>
                </a:ext>
              </a:extLst>
            </p:cNvPr>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908;p121">
              <a:extLst>
                <a:ext uri="{FF2B5EF4-FFF2-40B4-BE49-F238E27FC236}">
                  <a16:creationId xmlns:a16="http://schemas.microsoft.com/office/drawing/2014/main" id="{E65F0927-ECE3-A1CD-B616-B7DF532DE3D5}"/>
                </a:ext>
              </a:extLst>
            </p:cNvPr>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909;p121">
              <a:extLst>
                <a:ext uri="{FF2B5EF4-FFF2-40B4-BE49-F238E27FC236}">
                  <a16:creationId xmlns:a16="http://schemas.microsoft.com/office/drawing/2014/main" id="{FC5A6FB7-E705-7D17-0AFB-62D64F8C3834}"/>
                </a:ext>
              </a:extLst>
            </p:cNvPr>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5">
            <a:extLst>
              <a:ext uri="{FF2B5EF4-FFF2-40B4-BE49-F238E27FC236}">
                <a16:creationId xmlns:a16="http://schemas.microsoft.com/office/drawing/2014/main" id="{23957744-3873-0278-88FF-DC7EAFF355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79" t="3619" r="81220" b="3442"/>
          <a:stretch/>
        </p:blipFill>
        <p:spPr bwMode="auto">
          <a:xfrm>
            <a:off x="5898899" y="2506542"/>
            <a:ext cx="2069546" cy="1717723"/>
          </a:xfrm>
          <a:prstGeom prst="rect">
            <a:avLst/>
          </a:prstGeom>
          <a:noFill/>
          <a:extLst>
            <a:ext uri="{909E8E84-426E-40DD-AFC4-6F175D3DCCD1}">
              <a14:hiddenFill xmlns:a14="http://schemas.microsoft.com/office/drawing/2010/main">
                <a:solidFill>
                  <a:srgbClr val="FFFFFF"/>
                </a:solidFill>
              </a14:hiddenFill>
            </a:ext>
          </a:extLst>
        </p:spPr>
      </p:pic>
      <p:sp>
        <p:nvSpPr>
          <p:cNvPr id="58" name="Rectangle 57">
            <a:extLst>
              <a:ext uri="{FF2B5EF4-FFF2-40B4-BE49-F238E27FC236}">
                <a16:creationId xmlns:a16="http://schemas.microsoft.com/office/drawing/2014/main" id="{BB3991E1-6CB0-307D-5B28-9C6DDAE75DCC}"/>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233740" y="1548795"/>
            <a:ext cx="4132712" cy="2252901"/>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dk1"/>
                  </a:solidFill>
                </a:endParaRPr>
              </a:p>
            </p:txBody>
          </p:sp>
        </p:grpSp>
      </p:gr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215556" y="861125"/>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171497"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8302046" y="2821654"/>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045D70B7-5B14-C4FF-48C2-C03E7998B9EE}"/>
              </a:ext>
            </a:extLst>
          </p:cNvPr>
          <p:cNvSpPr>
            <a:spLocks noGrp="1"/>
          </p:cNvSpPr>
          <p:nvPr>
            <p:ph type="title" idx="2"/>
          </p:nvPr>
        </p:nvSpPr>
        <p:spPr>
          <a:xfrm>
            <a:off x="2325108" y="1632996"/>
            <a:ext cx="3957150" cy="1910611"/>
          </a:xfrm>
        </p:spPr>
        <p:txBody>
          <a:bodyPr/>
          <a:lstStyle/>
          <a:p>
            <a:pPr algn="l"/>
            <a:r>
              <a:rPr lang="en-US" sz="2000" dirty="0">
                <a:latin typeface="Times New Roman" panose="02020603050405020304" pitchFamily="18" charset="0"/>
                <a:cs typeface="Times New Roman" panose="02020603050405020304" pitchFamily="18" charset="0"/>
              </a:rPr>
              <a:t>If Krita brushes could paint with elements like fire, water and wind, what kind of scenes or characters would you create using these elemental brushes? </a:t>
            </a:r>
          </a:p>
        </p:txBody>
      </p:sp>
      <p:sp>
        <p:nvSpPr>
          <p:cNvPr id="6" name="Google Shape;9820;p121">
            <a:extLst>
              <a:ext uri="{FF2B5EF4-FFF2-40B4-BE49-F238E27FC236}">
                <a16:creationId xmlns:a16="http://schemas.microsoft.com/office/drawing/2014/main" id="{5ECACBA0-DCDA-FD28-4754-67B3D1BF1381}"/>
              </a:ext>
            </a:extLst>
          </p:cNvPr>
          <p:cNvSpPr/>
          <p:nvPr/>
        </p:nvSpPr>
        <p:spPr>
          <a:xfrm>
            <a:off x="2299020" y="819023"/>
            <a:ext cx="3991800" cy="516900"/>
          </a:xfrm>
          <a:prstGeom prst="roundRect">
            <a:avLst>
              <a:gd name="adj" fmla="val 5000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22;p121">
            <a:extLst>
              <a:ext uri="{FF2B5EF4-FFF2-40B4-BE49-F238E27FC236}">
                <a16:creationId xmlns:a16="http://schemas.microsoft.com/office/drawing/2014/main" id="{A0CBC6F1-E8A1-5EDE-BC3B-C93E73DCCC46}"/>
              </a:ext>
            </a:extLst>
          </p:cNvPr>
          <p:cNvSpPr txBox="1">
            <a:spLocks noGrp="1"/>
          </p:cNvSpPr>
          <p:nvPr>
            <p:ph type="title"/>
          </p:nvPr>
        </p:nvSpPr>
        <p:spPr>
          <a:xfrm>
            <a:off x="2435234" y="897851"/>
            <a:ext cx="3694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2060"/>
                </a:solidFill>
                <a:latin typeface="Times New Roman" panose="02020603050405020304" pitchFamily="18" charset="0"/>
                <a:cs typeface="Times New Roman" panose="02020603050405020304" pitchFamily="18" charset="0"/>
              </a:rPr>
              <a:t>Think Tank</a:t>
            </a:r>
            <a:endParaRPr dirty="0">
              <a:solidFill>
                <a:srgbClr val="002060"/>
              </a:solidFill>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EEE5EB25-7999-67A1-B540-ECE68FB53268}"/>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2741005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A37A890F-2D93-4BA2-B4AF-401E1DA811CD}"/>
              </a:ext>
            </a:extLst>
          </p:cNvPr>
          <p:cNvPicPr>
            <a:picLocks noChangeAspect="1"/>
          </p:cNvPicPr>
          <p:nvPr/>
        </p:nvPicPr>
        <p:blipFill>
          <a:blip r:embed="rId2"/>
          <a:stretch>
            <a:fillRect/>
          </a:stretch>
        </p:blipFill>
        <p:spPr>
          <a:xfrm>
            <a:off x="424768" y="370837"/>
            <a:ext cx="2121275" cy="2587953"/>
          </a:xfrm>
          <a:prstGeom prst="rect">
            <a:avLst/>
          </a:prstGeom>
          <a:effectLst>
            <a:outerShdw blurRad="76200" dir="13500000" sy="23000" kx="1200000" algn="br" rotWithShape="0">
              <a:prstClr val="black">
                <a:alpha val="20000"/>
              </a:prstClr>
            </a:outerShdw>
          </a:effectLst>
          <a:scene3d>
            <a:camera prst="perspectiveRight"/>
            <a:lightRig rig="threePt" dir="t"/>
          </a:scene3d>
        </p:spPr>
      </p:pic>
      <p:sp>
        <p:nvSpPr>
          <p:cNvPr id="2" name="Title 1">
            <a:extLst>
              <a:ext uri="{FF2B5EF4-FFF2-40B4-BE49-F238E27FC236}">
                <a16:creationId xmlns:a16="http://schemas.microsoft.com/office/drawing/2014/main" id="{38D16046-EDA9-1CB7-6D9E-1725FAC83BC3}"/>
              </a:ext>
            </a:extLst>
          </p:cNvPr>
          <p:cNvSpPr>
            <a:spLocks noGrp="1"/>
          </p:cNvSpPr>
          <p:nvPr>
            <p:ph type="title"/>
          </p:nvPr>
        </p:nvSpPr>
        <p:spPr>
          <a:xfrm>
            <a:off x="4486656" y="1732044"/>
            <a:ext cx="4317375" cy="1328148"/>
          </a:xfrm>
        </p:spPr>
        <p:txBody>
          <a:bodyPr/>
          <a:lstStyle/>
          <a:p>
            <a:pPr algn="ctr"/>
            <a:r>
              <a:rPr lang="en-IN" sz="3600" dirty="0"/>
              <a:t>Touchpad Plus V2.2 </a:t>
            </a:r>
            <a:br>
              <a:rPr lang="en-IN" sz="3600" dirty="0"/>
            </a:br>
            <a:r>
              <a:rPr lang="en-IN" sz="2800" b="0" dirty="0"/>
              <a:t>Windows 10 &amp; Office 16</a:t>
            </a:r>
          </a:p>
        </p:txBody>
      </p:sp>
      <p:sp>
        <p:nvSpPr>
          <p:cNvPr id="3" name="Rectangle 2">
            <a:extLst>
              <a:ext uri="{FF2B5EF4-FFF2-40B4-BE49-F238E27FC236}">
                <a16:creationId xmlns:a16="http://schemas.microsoft.com/office/drawing/2014/main" id="{805F626D-E9DD-45A4-C2C3-7763009748B1}"/>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grpSp>
        <p:nvGrpSpPr>
          <p:cNvPr id="4" name="Google Shape;5011;p74">
            <a:extLst>
              <a:ext uri="{FF2B5EF4-FFF2-40B4-BE49-F238E27FC236}">
                <a16:creationId xmlns:a16="http://schemas.microsoft.com/office/drawing/2014/main" id="{6B8AD260-DB62-284D-4B9F-80C64F9D8961}"/>
              </a:ext>
            </a:extLst>
          </p:cNvPr>
          <p:cNvGrpSpPr/>
          <p:nvPr/>
        </p:nvGrpSpPr>
        <p:grpSpPr>
          <a:xfrm>
            <a:off x="6686744" y="3637577"/>
            <a:ext cx="2117287" cy="928537"/>
            <a:chOff x="598101" y="3880228"/>
            <a:chExt cx="2117287" cy="928537"/>
          </a:xfrm>
        </p:grpSpPr>
        <p:grpSp>
          <p:nvGrpSpPr>
            <p:cNvPr id="5" name="Google Shape;5012;p74">
              <a:extLst>
                <a:ext uri="{FF2B5EF4-FFF2-40B4-BE49-F238E27FC236}">
                  <a16:creationId xmlns:a16="http://schemas.microsoft.com/office/drawing/2014/main" id="{52461842-E048-6CCF-4973-3C2C5041B3EF}"/>
                </a:ext>
              </a:extLst>
            </p:cNvPr>
            <p:cNvGrpSpPr/>
            <p:nvPr/>
          </p:nvGrpSpPr>
          <p:grpSpPr>
            <a:xfrm>
              <a:off x="598101" y="3880228"/>
              <a:ext cx="1079326" cy="928537"/>
              <a:chOff x="717241" y="3868426"/>
              <a:chExt cx="1024515" cy="881299"/>
            </a:xfrm>
          </p:grpSpPr>
          <p:sp>
            <p:nvSpPr>
              <p:cNvPr id="30" name="Google Shape;5013;p74">
                <a:extLst>
                  <a:ext uri="{FF2B5EF4-FFF2-40B4-BE49-F238E27FC236}">
                    <a16:creationId xmlns:a16="http://schemas.microsoft.com/office/drawing/2014/main" id="{ED6B3514-2979-3E38-D5C8-952F9357100D}"/>
                  </a:ext>
                </a:extLst>
              </p:cNvPr>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5014;p74">
                <a:extLst>
                  <a:ext uri="{FF2B5EF4-FFF2-40B4-BE49-F238E27FC236}">
                    <a16:creationId xmlns:a16="http://schemas.microsoft.com/office/drawing/2014/main" id="{B2728092-329C-FDB6-D701-080845026E6A}"/>
                  </a:ext>
                </a:extLst>
              </p:cNvPr>
              <p:cNvGrpSpPr/>
              <p:nvPr/>
            </p:nvGrpSpPr>
            <p:grpSpPr>
              <a:xfrm rot="-120611">
                <a:off x="731136" y="3885658"/>
                <a:ext cx="996726" cy="809720"/>
                <a:chOff x="7760931" y="2997007"/>
                <a:chExt cx="1235411" cy="1003624"/>
              </a:xfrm>
            </p:grpSpPr>
            <p:sp>
              <p:nvSpPr>
                <p:cNvPr id="32" name="Google Shape;5015;p74">
                  <a:extLst>
                    <a:ext uri="{FF2B5EF4-FFF2-40B4-BE49-F238E27FC236}">
                      <a16:creationId xmlns:a16="http://schemas.microsoft.com/office/drawing/2014/main" id="{77204C8A-636F-770B-B378-111BFE125C07}"/>
                    </a:ext>
                  </a:extLst>
                </p:cNvPr>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016;p74">
                  <a:extLst>
                    <a:ext uri="{FF2B5EF4-FFF2-40B4-BE49-F238E27FC236}">
                      <a16:creationId xmlns:a16="http://schemas.microsoft.com/office/drawing/2014/main" id="{5DEA8A82-94AD-F52B-71AE-A0F1870934D0}"/>
                    </a:ext>
                  </a:extLst>
                </p:cNvPr>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017;p74">
                  <a:extLst>
                    <a:ext uri="{FF2B5EF4-FFF2-40B4-BE49-F238E27FC236}">
                      <a16:creationId xmlns:a16="http://schemas.microsoft.com/office/drawing/2014/main" id="{CD857620-497A-2F24-FE56-67C0370CE3CD}"/>
                    </a:ext>
                  </a:extLst>
                </p:cNvPr>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018;p74">
                  <a:extLst>
                    <a:ext uri="{FF2B5EF4-FFF2-40B4-BE49-F238E27FC236}">
                      <a16:creationId xmlns:a16="http://schemas.microsoft.com/office/drawing/2014/main" id="{ADAC39FF-4D40-F980-5158-A22E7710FC6E}"/>
                    </a:ext>
                  </a:extLst>
                </p:cNvPr>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019;p74">
                  <a:extLst>
                    <a:ext uri="{FF2B5EF4-FFF2-40B4-BE49-F238E27FC236}">
                      <a16:creationId xmlns:a16="http://schemas.microsoft.com/office/drawing/2014/main" id="{1725CAB7-CD49-0DAE-7EDC-874F61CA219F}"/>
                    </a:ext>
                  </a:extLst>
                </p:cNvPr>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020;p74">
                  <a:extLst>
                    <a:ext uri="{FF2B5EF4-FFF2-40B4-BE49-F238E27FC236}">
                      <a16:creationId xmlns:a16="http://schemas.microsoft.com/office/drawing/2014/main" id="{6D96C72A-6DFF-ADE1-0233-3CC5AC15BCB2}"/>
                    </a:ext>
                  </a:extLst>
                </p:cNvPr>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021;p74">
                  <a:extLst>
                    <a:ext uri="{FF2B5EF4-FFF2-40B4-BE49-F238E27FC236}">
                      <a16:creationId xmlns:a16="http://schemas.microsoft.com/office/drawing/2014/main" id="{FB3BC5D2-97D8-41C1-4521-1412F81F2308}"/>
                    </a:ext>
                  </a:extLst>
                </p:cNvPr>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022;p74">
                  <a:extLst>
                    <a:ext uri="{FF2B5EF4-FFF2-40B4-BE49-F238E27FC236}">
                      <a16:creationId xmlns:a16="http://schemas.microsoft.com/office/drawing/2014/main" id="{79187E5A-42A1-3B82-60F1-7EF8B17F3820}"/>
                    </a:ext>
                  </a:extLst>
                </p:cNvPr>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023;p74">
                  <a:extLst>
                    <a:ext uri="{FF2B5EF4-FFF2-40B4-BE49-F238E27FC236}">
                      <a16:creationId xmlns:a16="http://schemas.microsoft.com/office/drawing/2014/main" id="{6A585EA6-D7AF-B4BC-E46B-51C67B751AA0}"/>
                    </a:ext>
                  </a:extLst>
                </p:cNvPr>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024;p74">
                  <a:extLst>
                    <a:ext uri="{FF2B5EF4-FFF2-40B4-BE49-F238E27FC236}">
                      <a16:creationId xmlns:a16="http://schemas.microsoft.com/office/drawing/2014/main" id="{B9CBA0E9-15A1-1F97-FE63-A13F531B8DF1}"/>
                    </a:ext>
                  </a:extLst>
                </p:cNvPr>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Google Shape;5025;p74">
              <a:extLst>
                <a:ext uri="{FF2B5EF4-FFF2-40B4-BE49-F238E27FC236}">
                  <a16:creationId xmlns:a16="http://schemas.microsoft.com/office/drawing/2014/main" id="{DF9D0857-70A2-61EF-A847-840C8EA16963}"/>
                </a:ext>
              </a:extLst>
            </p:cNvPr>
            <p:cNvGrpSpPr/>
            <p:nvPr/>
          </p:nvGrpSpPr>
          <p:grpSpPr>
            <a:xfrm>
              <a:off x="1838080" y="4197689"/>
              <a:ext cx="877308" cy="541806"/>
              <a:chOff x="1412143" y="4301302"/>
              <a:chExt cx="728117" cy="449631"/>
            </a:xfrm>
          </p:grpSpPr>
          <p:grpSp>
            <p:nvGrpSpPr>
              <p:cNvPr id="12" name="Google Shape;5026;p74">
                <a:extLst>
                  <a:ext uri="{FF2B5EF4-FFF2-40B4-BE49-F238E27FC236}">
                    <a16:creationId xmlns:a16="http://schemas.microsoft.com/office/drawing/2014/main" id="{6E045E74-C17C-8E6A-F906-BBF6AEC20306}"/>
                  </a:ext>
                </a:extLst>
              </p:cNvPr>
              <p:cNvGrpSpPr/>
              <p:nvPr/>
            </p:nvGrpSpPr>
            <p:grpSpPr>
              <a:xfrm>
                <a:off x="1412143" y="4492167"/>
                <a:ext cx="728117" cy="258767"/>
                <a:chOff x="1412143" y="4492167"/>
                <a:chExt cx="728117" cy="258767"/>
              </a:xfrm>
            </p:grpSpPr>
            <p:sp>
              <p:nvSpPr>
                <p:cNvPr id="18" name="Google Shape;5027;p74">
                  <a:extLst>
                    <a:ext uri="{FF2B5EF4-FFF2-40B4-BE49-F238E27FC236}">
                      <a16:creationId xmlns:a16="http://schemas.microsoft.com/office/drawing/2014/main" id="{D272F58A-C2A2-38A1-B6FD-40A6047770AB}"/>
                    </a:ext>
                  </a:extLst>
                </p:cNvPr>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5028;p74">
                  <a:extLst>
                    <a:ext uri="{FF2B5EF4-FFF2-40B4-BE49-F238E27FC236}">
                      <a16:creationId xmlns:a16="http://schemas.microsoft.com/office/drawing/2014/main" id="{249863AE-2413-A9ED-3A0E-9923018F757A}"/>
                    </a:ext>
                  </a:extLst>
                </p:cNvPr>
                <p:cNvGrpSpPr/>
                <p:nvPr/>
              </p:nvGrpSpPr>
              <p:grpSpPr>
                <a:xfrm>
                  <a:off x="1412143" y="4492167"/>
                  <a:ext cx="701246" cy="232678"/>
                  <a:chOff x="7138068" y="2592629"/>
                  <a:chExt cx="701246" cy="232678"/>
                </a:xfrm>
              </p:grpSpPr>
              <p:sp>
                <p:nvSpPr>
                  <p:cNvPr id="20" name="Google Shape;5029;p74">
                    <a:extLst>
                      <a:ext uri="{FF2B5EF4-FFF2-40B4-BE49-F238E27FC236}">
                        <a16:creationId xmlns:a16="http://schemas.microsoft.com/office/drawing/2014/main" id="{959BEA61-261F-3CED-31B4-8E1B2CBD7742}"/>
                      </a:ext>
                    </a:extLst>
                  </p:cNvPr>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030;p74">
                    <a:extLst>
                      <a:ext uri="{FF2B5EF4-FFF2-40B4-BE49-F238E27FC236}">
                        <a16:creationId xmlns:a16="http://schemas.microsoft.com/office/drawing/2014/main" id="{B0560A79-35C2-3944-4D8D-EDD1C959F724}"/>
                      </a:ext>
                    </a:extLst>
                  </p:cNvPr>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031;p74">
                    <a:extLst>
                      <a:ext uri="{FF2B5EF4-FFF2-40B4-BE49-F238E27FC236}">
                        <a16:creationId xmlns:a16="http://schemas.microsoft.com/office/drawing/2014/main" id="{8A1D46B1-459E-C5B1-1BFF-37E23B9B020C}"/>
                      </a:ext>
                    </a:extLst>
                  </p:cNvPr>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032;p74">
                    <a:extLst>
                      <a:ext uri="{FF2B5EF4-FFF2-40B4-BE49-F238E27FC236}">
                        <a16:creationId xmlns:a16="http://schemas.microsoft.com/office/drawing/2014/main" id="{826F05A4-D9E8-AFBC-BFC3-96D6A1C48E3D}"/>
                      </a:ext>
                    </a:extLst>
                  </p:cNvPr>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033;p74">
                    <a:extLst>
                      <a:ext uri="{FF2B5EF4-FFF2-40B4-BE49-F238E27FC236}">
                        <a16:creationId xmlns:a16="http://schemas.microsoft.com/office/drawing/2014/main" id="{D3D890CA-093E-5B5D-F6A1-D28DB04CF5EA}"/>
                      </a:ext>
                    </a:extLst>
                  </p:cNvPr>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034;p74">
                    <a:extLst>
                      <a:ext uri="{FF2B5EF4-FFF2-40B4-BE49-F238E27FC236}">
                        <a16:creationId xmlns:a16="http://schemas.microsoft.com/office/drawing/2014/main" id="{D07EE517-0329-1983-713C-6EDFFF91BACD}"/>
                      </a:ext>
                    </a:extLst>
                  </p:cNvPr>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035;p74">
                    <a:extLst>
                      <a:ext uri="{FF2B5EF4-FFF2-40B4-BE49-F238E27FC236}">
                        <a16:creationId xmlns:a16="http://schemas.microsoft.com/office/drawing/2014/main" id="{E74903C4-AD2B-4B64-807D-3D81A505AD7F}"/>
                      </a:ext>
                    </a:extLst>
                  </p:cNvPr>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036;p74">
                    <a:extLst>
                      <a:ext uri="{FF2B5EF4-FFF2-40B4-BE49-F238E27FC236}">
                        <a16:creationId xmlns:a16="http://schemas.microsoft.com/office/drawing/2014/main" id="{B655ACB4-FE78-47AB-EB1A-FB1F6D743C01}"/>
                      </a:ext>
                    </a:extLst>
                  </p:cNvPr>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037;p74">
                    <a:extLst>
                      <a:ext uri="{FF2B5EF4-FFF2-40B4-BE49-F238E27FC236}">
                        <a16:creationId xmlns:a16="http://schemas.microsoft.com/office/drawing/2014/main" id="{9CA659D6-5CF0-E002-8357-140475B57976}"/>
                      </a:ext>
                    </a:extLst>
                  </p:cNvPr>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038;p74">
                    <a:extLst>
                      <a:ext uri="{FF2B5EF4-FFF2-40B4-BE49-F238E27FC236}">
                        <a16:creationId xmlns:a16="http://schemas.microsoft.com/office/drawing/2014/main" id="{76C018AC-04CD-03B1-6072-A032279974E5}"/>
                      </a:ext>
                    </a:extLst>
                  </p:cNvPr>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 name="Google Shape;5039;p74">
                <a:extLst>
                  <a:ext uri="{FF2B5EF4-FFF2-40B4-BE49-F238E27FC236}">
                    <a16:creationId xmlns:a16="http://schemas.microsoft.com/office/drawing/2014/main" id="{06EE0880-5F40-1CF9-3656-A17C3B9DE573}"/>
                  </a:ext>
                </a:extLst>
              </p:cNvPr>
              <p:cNvGrpSpPr/>
              <p:nvPr/>
            </p:nvGrpSpPr>
            <p:grpSpPr>
              <a:xfrm rot="-1436162">
                <a:off x="1652698" y="4359172"/>
                <a:ext cx="325222" cy="188484"/>
                <a:chOff x="3731575" y="1638525"/>
                <a:chExt cx="208350" cy="120750"/>
              </a:xfrm>
            </p:grpSpPr>
            <p:sp>
              <p:nvSpPr>
                <p:cNvPr id="14" name="Google Shape;5040;p74">
                  <a:extLst>
                    <a:ext uri="{FF2B5EF4-FFF2-40B4-BE49-F238E27FC236}">
                      <a16:creationId xmlns:a16="http://schemas.microsoft.com/office/drawing/2014/main" id="{E774A280-D55A-4911-B395-D16B7433011D}"/>
                    </a:ext>
                  </a:extLst>
                </p:cNvPr>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041;p74">
                  <a:extLst>
                    <a:ext uri="{FF2B5EF4-FFF2-40B4-BE49-F238E27FC236}">
                      <a16:creationId xmlns:a16="http://schemas.microsoft.com/office/drawing/2014/main" id="{96362AEA-1873-6A87-81DC-78637E21C675}"/>
                    </a:ext>
                  </a:extLst>
                </p:cNvPr>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042;p74">
                  <a:extLst>
                    <a:ext uri="{FF2B5EF4-FFF2-40B4-BE49-F238E27FC236}">
                      <a16:creationId xmlns:a16="http://schemas.microsoft.com/office/drawing/2014/main" id="{8644B4B1-3F69-C6FD-F73A-8B2029958B22}"/>
                    </a:ext>
                  </a:extLst>
                </p:cNvPr>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043;p74">
                  <a:extLst>
                    <a:ext uri="{FF2B5EF4-FFF2-40B4-BE49-F238E27FC236}">
                      <a16:creationId xmlns:a16="http://schemas.microsoft.com/office/drawing/2014/main" id="{49D1ECDC-F86D-7F26-6077-1190FEE73F33}"/>
                    </a:ext>
                  </a:extLst>
                </p:cNvPr>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10" name="Picture 9">
            <a:extLst>
              <a:ext uri="{FF2B5EF4-FFF2-40B4-BE49-F238E27FC236}">
                <a16:creationId xmlns:a16="http://schemas.microsoft.com/office/drawing/2014/main" id="{F7587003-0F4F-4120-8E1E-4B1729718CED}"/>
              </a:ext>
            </a:extLst>
          </p:cNvPr>
          <p:cNvPicPr>
            <a:picLocks noChangeAspect="1"/>
          </p:cNvPicPr>
          <p:nvPr/>
        </p:nvPicPr>
        <p:blipFill>
          <a:blip r:embed="rId3"/>
          <a:stretch>
            <a:fillRect/>
          </a:stretch>
        </p:blipFill>
        <p:spPr>
          <a:xfrm>
            <a:off x="1778730" y="1756953"/>
            <a:ext cx="2121276" cy="2739893"/>
          </a:xfrm>
          <a:prstGeom prst="rect">
            <a:avLst/>
          </a:prstGeom>
          <a:effectLst>
            <a:outerShdw blurRad="76200" dir="13500000" sy="23000" kx="1200000" algn="br" rotWithShape="0">
              <a:prstClr val="black">
                <a:alpha val="20000"/>
              </a:prstClr>
            </a:outerShdw>
          </a:effectLst>
          <a:scene3d>
            <a:camera prst="perspectiveRight"/>
            <a:lightRig rig="threePt" dir="t"/>
          </a:scene3d>
        </p:spPr>
      </p:pic>
    </p:spTree>
    <p:extLst>
      <p:ext uri="{BB962C8B-B14F-4D97-AF65-F5344CB8AC3E}">
        <p14:creationId xmlns:p14="http://schemas.microsoft.com/office/powerpoint/2010/main" val="38552193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233740" y="1548795"/>
            <a:ext cx="4132712" cy="2252901"/>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215556" y="861125"/>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171497"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8302046" y="2821654"/>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045D70B7-5B14-C4FF-48C2-C03E7998B9EE}"/>
              </a:ext>
            </a:extLst>
          </p:cNvPr>
          <p:cNvSpPr>
            <a:spLocks noGrp="1"/>
          </p:cNvSpPr>
          <p:nvPr>
            <p:ph type="title" idx="2"/>
          </p:nvPr>
        </p:nvSpPr>
        <p:spPr>
          <a:xfrm>
            <a:off x="2325108" y="1632996"/>
            <a:ext cx="3957150" cy="1910611"/>
          </a:xfrm>
        </p:spPr>
        <p:txBody>
          <a:bodyPr/>
          <a:lstStyle/>
          <a:p>
            <a:pPr algn="l"/>
            <a:r>
              <a:rPr lang="en-IN" sz="2000" dirty="0">
                <a:latin typeface="Times New Roman" panose="02020603050405020304" pitchFamily="18" charset="0"/>
                <a:cs typeface="Times New Roman" panose="02020603050405020304" pitchFamily="18" charset="0"/>
              </a:rPr>
              <a:t>If your emails could be delivered by virtual birds that fly across the Internet. What kinds of birds would deliver different types of messages?</a:t>
            </a:r>
            <a:endParaRPr lang="en-US" sz="2000" dirty="0">
              <a:latin typeface="Times New Roman" panose="02020603050405020304" pitchFamily="18" charset="0"/>
              <a:cs typeface="Times New Roman" panose="02020603050405020304" pitchFamily="18" charset="0"/>
            </a:endParaRPr>
          </a:p>
        </p:txBody>
      </p:sp>
      <p:sp>
        <p:nvSpPr>
          <p:cNvPr id="6" name="Google Shape;9820;p121">
            <a:extLst>
              <a:ext uri="{FF2B5EF4-FFF2-40B4-BE49-F238E27FC236}">
                <a16:creationId xmlns:a16="http://schemas.microsoft.com/office/drawing/2014/main" id="{5ECACBA0-DCDA-FD28-4754-67B3D1BF1381}"/>
              </a:ext>
            </a:extLst>
          </p:cNvPr>
          <p:cNvSpPr/>
          <p:nvPr/>
        </p:nvSpPr>
        <p:spPr>
          <a:xfrm>
            <a:off x="2299020" y="819023"/>
            <a:ext cx="3991800" cy="516900"/>
          </a:xfrm>
          <a:prstGeom prst="roundRect">
            <a:avLst>
              <a:gd name="adj" fmla="val 5000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22;p121">
            <a:extLst>
              <a:ext uri="{FF2B5EF4-FFF2-40B4-BE49-F238E27FC236}">
                <a16:creationId xmlns:a16="http://schemas.microsoft.com/office/drawing/2014/main" id="{A0CBC6F1-E8A1-5EDE-BC3B-C93E73DCCC46}"/>
              </a:ext>
            </a:extLst>
          </p:cNvPr>
          <p:cNvSpPr txBox="1">
            <a:spLocks noGrp="1"/>
          </p:cNvSpPr>
          <p:nvPr>
            <p:ph type="title"/>
          </p:nvPr>
        </p:nvSpPr>
        <p:spPr>
          <a:xfrm>
            <a:off x="2435234" y="897851"/>
            <a:ext cx="3694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2060"/>
                </a:solidFill>
                <a:latin typeface="Times New Roman" panose="02020603050405020304" pitchFamily="18" charset="0"/>
                <a:cs typeface="Times New Roman" panose="02020603050405020304" pitchFamily="18" charset="0"/>
              </a:rPr>
              <a:t>Think Tank</a:t>
            </a:r>
            <a:endParaRPr dirty="0">
              <a:solidFill>
                <a:srgbClr val="002060"/>
              </a:solidFill>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8EB7733D-9601-5C2C-BEEB-9116A079139C}"/>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5738806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233740" y="1548795"/>
            <a:ext cx="4132712" cy="2252901"/>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215556" y="861125"/>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171497"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8302046" y="2821654"/>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045D70B7-5B14-C4FF-48C2-C03E7998B9EE}"/>
              </a:ext>
            </a:extLst>
          </p:cNvPr>
          <p:cNvSpPr>
            <a:spLocks noGrp="1"/>
          </p:cNvSpPr>
          <p:nvPr>
            <p:ph type="title" idx="2"/>
          </p:nvPr>
        </p:nvSpPr>
        <p:spPr>
          <a:xfrm>
            <a:off x="2325108" y="1632996"/>
            <a:ext cx="3957150" cy="1910611"/>
          </a:xfrm>
        </p:spPr>
        <p:txBody>
          <a:bodyPr/>
          <a:lstStyle/>
          <a:p>
            <a:pPr algn="l"/>
            <a:r>
              <a:rPr lang="en-IN" sz="1800" dirty="0">
                <a:latin typeface="Times New Roman" panose="02020603050405020304" pitchFamily="18" charset="0"/>
                <a:cs typeface="Times New Roman" panose="02020603050405020304" pitchFamily="18" charset="0"/>
              </a:rPr>
              <a:t>Imagine, you possess the power of jump statement, allowing you to leap to any part of the universe. Where would you jump to and what quests or missions would you undertake in each dimension?</a:t>
            </a:r>
            <a:endParaRPr lang="en-US" sz="1800" dirty="0">
              <a:latin typeface="Times New Roman" panose="02020603050405020304" pitchFamily="18" charset="0"/>
              <a:cs typeface="Times New Roman" panose="02020603050405020304" pitchFamily="18" charset="0"/>
            </a:endParaRPr>
          </a:p>
        </p:txBody>
      </p:sp>
      <p:sp>
        <p:nvSpPr>
          <p:cNvPr id="6" name="Google Shape;9820;p121">
            <a:extLst>
              <a:ext uri="{FF2B5EF4-FFF2-40B4-BE49-F238E27FC236}">
                <a16:creationId xmlns:a16="http://schemas.microsoft.com/office/drawing/2014/main" id="{5ECACBA0-DCDA-FD28-4754-67B3D1BF1381}"/>
              </a:ext>
            </a:extLst>
          </p:cNvPr>
          <p:cNvSpPr/>
          <p:nvPr/>
        </p:nvSpPr>
        <p:spPr>
          <a:xfrm>
            <a:off x="2299020" y="819023"/>
            <a:ext cx="3991800" cy="516900"/>
          </a:xfrm>
          <a:prstGeom prst="roundRect">
            <a:avLst>
              <a:gd name="adj" fmla="val 5000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22;p121">
            <a:extLst>
              <a:ext uri="{FF2B5EF4-FFF2-40B4-BE49-F238E27FC236}">
                <a16:creationId xmlns:a16="http://schemas.microsoft.com/office/drawing/2014/main" id="{A0CBC6F1-E8A1-5EDE-BC3B-C93E73DCCC46}"/>
              </a:ext>
            </a:extLst>
          </p:cNvPr>
          <p:cNvSpPr txBox="1">
            <a:spLocks noGrp="1"/>
          </p:cNvSpPr>
          <p:nvPr>
            <p:ph type="title"/>
          </p:nvPr>
        </p:nvSpPr>
        <p:spPr>
          <a:xfrm>
            <a:off x="2435234" y="897851"/>
            <a:ext cx="3694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2060"/>
                </a:solidFill>
                <a:latin typeface="Times New Roman" panose="02020603050405020304" pitchFamily="18" charset="0"/>
                <a:cs typeface="Times New Roman" panose="02020603050405020304" pitchFamily="18" charset="0"/>
              </a:rPr>
              <a:t>Think Tank</a:t>
            </a:r>
            <a:endParaRPr dirty="0">
              <a:solidFill>
                <a:srgbClr val="002060"/>
              </a:solidFill>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98312214-DEA5-6E31-38C0-427CAD802D37}"/>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6451780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19"/>
        <p:cNvGrpSpPr/>
        <p:nvPr/>
      </p:nvGrpSpPr>
      <p:grpSpPr>
        <a:xfrm>
          <a:off x="0" y="0"/>
          <a:ext cx="0" cy="0"/>
          <a:chOff x="0" y="0"/>
          <a:chExt cx="0" cy="0"/>
        </a:xfrm>
      </p:grpSpPr>
      <p:sp>
        <p:nvSpPr>
          <p:cNvPr id="9820" name="Google Shape;9820;p121"/>
          <p:cNvSpPr/>
          <p:nvPr/>
        </p:nvSpPr>
        <p:spPr>
          <a:xfrm>
            <a:off x="715050" y="1870075"/>
            <a:ext cx="3991800" cy="516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21"/>
          <p:cNvSpPr txBox="1">
            <a:spLocks noGrp="1"/>
          </p:cNvSpPr>
          <p:nvPr>
            <p:ph type="subTitle" idx="1"/>
          </p:nvPr>
        </p:nvSpPr>
        <p:spPr>
          <a:xfrm>
            <a:off x="715050" y="2523774"/>
            <a:ext cx="3794400" cy="102974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600" dirty="0">
                <a:latin typeface="Times New Roman" panose="02020603050405020304" pitchFamily="18" charset="0"/>
                <a:cs typeface="Times New Roman" panose="02020603050405020304" pitchFamily="18" charset="0"/>
              </a:rPr>
              <a:t>This section highlights </a:t>
            </a:r>
            <a:r>
              <a:rPr lang="en-IN" sz="1600" b="1" dirty="0">
                <a:latin typeface="Times New Roman" panose="02020603050405020304" pitchFamily="18" charset="0"/>
                <a:cs typeface="Times New Roman" panose="02020603050405020304" pitchFamily="18" charset="0"/>
              </a:rPr>
              <a:t>how students can actively contribute </a:t>
            </a:r>
            <a:r>
              <a:rPr lang="en-IN" sz="1600" dirty="0">
                <a:latin typeface="Times New Roman" panose="02020603050405020304" pitchFamily="18" charset="0"/>
                <a:cs typeface="Times New Roman" panose="02020603050405020304" pitchFamily="18" charset="0"/>
              </a:rPr>
              <a:t>to achieving all the 17 Sustainable Development Goals (SDGs) by leveraging digital literacy skills.</a:t>
            </a:r>
            <a:endParaRPr lang="en-IN" sz="1600" b="1" dirty="0">
              <a:latin typeface="Times New Roman" panose="02020603050405020304" pitchFamily="18" charset="0"/>
              <a:cs typeface="Times New Roman" panose="02020603050405020304" pitchFamily="18" charset="0"/>
            </a:endParaRPr>
          </a:p>
        </p:txBody>
      </p:sp>
      <p:sp>
        <p:nvSpPr>
          <p:cNvPr id="9822" name="Google Shape;9822;p121"/>
          <p:cNvSpPr txBox="1">
            <a:spLocks noGrp="1"/>
          </p:cNvSpPr>
          <p:nvPr>
            <p:ph type="title"/>
          </p:nvPr>
        </p:nvSpPr>
        <p:spPr>
          <a:xfrm>
            <a:off x="814698" y="1942247"/>
            <a:ext cx="3694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Times New Roman" panose="02020603050405020304" pitchFamily="18" charset="0"/>
                <a:cs typeface="Times New Roman" panose="02020603050405020304" pitchFamily="18" charset="0"/>
              </a:rPr>
              <a:t>SDG Activities</a:t>
            </a:r>
            <a:endParaRPr dirty="0">
              <a:solidFill>
                <a:schemeClr val="bg1"/>
              </a:solidFill>
              <a:latin typeface="Times New Roman" panose="02020603050405020304" pitchFamily="18" charset="0"/>
              <a:cs typeface="Times New Roman" panose="02020603050405020304" pitchFamily="18" charset="0"/>
            </a:endParaRPr>
          </a:p>
        </p:txBody>
      </p:sp>
      <p:grpSp>
        <p:nvGrpSpPr>
          <p:cNvPr id="9827" name="Google Shape;9827;p121"/>
          <p:cNvGrpSpPr/>
          <p:nvPr/>
        </p:nvGrpSpPr>
        <p:grpSpPr>
          <a:xfrm>
            <a:off x="144654" y="588803"/>
            <a:ext cx="1827165" cy="749690"/>
            <a:chOff x="-1392368" y="1166229"/>
            <a:chExt cx="1323266" cy="542939"/>
          </a:xfrm>
        </p:grpSpPr>
        <p:sp>
          <p:nvSpPr>
            <p:cNvPr id="9828" name="Google Shape;9828;p121"/>
            <p:cNvSpPr/>
            <p:nvPr/>
          </p:nvSpPr>
          <p:spPr>
            <a:xfrm>
              <a:off x="-1392364" y="1596078"/>
              <a:ext cx="1323262" cy="3724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21"/>
            <p:cNvSpPr/>
            <p:nvPr/>
          </p:nvSpPr>
          <p:spPr>
            <a:xfrm>
              <a:off x="-321491" y="1633295"/>
              <a:ext cx="252388" cy="75873"/>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21"/>
            <p:cNvSpPr/>
            <p:nvPr/>
          </p:nvSpPr>
          <p:spPr>
            <a:xfrm>
              <a:off x="-1392368" y="1633295"/>
              <a:ext cx="1070879" cy="75873"/>
            </a:xfrm>
            <a:custGeom>
              <a:avLst/>
              <a:gdLst/>
              <a:ahLst/>
              <a:cxnLst/>
              <a:rect l="l" t="t" r="r" b="b"/>
              <a:pathLst>
                <a:path w="39044" h="5500" extrusionOk="0">
                  <a:moveTo>
                    <a:pt x="0" y="0"/>
                  </a:moveTo>
                  <a:lnTo>
                    <a:pt x="0" y="5499"/>
                  </a:lnTo>
                  <a:lnTo>
                    <a:pt x="39043" y="5499"/>
                  </a:lnTo>
                  <a:lnTo>
                    <a:pt x="390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121"/>
            <p:cNvGrpSpPr/>
            <p:nvPr/>
          </p:nvGrpSpPr>
          <p:grpSpPr>
            <a:xfrm>
              <a:off x="-1392175" y="1166229"/>
              <a:ext cx="1172696" cy="430592"/>
              <a:chOff x="7183950" y="745675"/>
              <a:chExt cx="836775" cy="450950"/>
            </a:xfrm>
          </p:grpSpPr>
          <p:sp>
            <p:nvSpPr>
              <p:cNvPr id="9832" name="Google Shape;9832;p121"/>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21"/>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21"/>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121"/>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21"/>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21"/>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21"/>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21"/>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121"/>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121"/>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21"/>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21"/>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21"/>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21"/>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21"/>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21"/>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121"/>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21"/>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21"/>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21"/>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21"/>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21"/>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21"/>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7841;p106">
            <a:extLst>
              <a:ext uri="{FF2B5EF4-FFF2-40B4-BE49-F238E27FC236}">
                <a16:creationId xmlns:a16="http://schemas.microsoft.com/office/drawing/2014/main" id="{EC9A9290-ADC8-BE9C-4B2B-02FCCD0E6245}"/>
              </a:ext>
            </a:extLst>
          </p:cNvPr>
          <p:cNvSpPr txBox="1">
            <a:spLocks/>
          </p:cNvSpPr>
          <p:nvPr/>
        </p:nvSpPr>
        <p:spPr>
          <a:xfrm>
            <a:off x="720000" y="526625"/>
            <a:ext cx="7704000" cy="40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Balsamiq Sans"/>
              <a:buNone/>
              <a:defRPr sz="3000" b="1" i="0" u="none" strike="noStrike" cap="none">
                <a:solidFill>
                  <a:schemeClr val="lt1"/>
                </a:solidFill>
                <a:latin typeface="Balsamiq Sans"/>
                <a:ea typeface="Balsamiq Sans"/>
                <a:cs typeface="Balsamiq Sans"/>
                <a:sym typeface="Balsamiq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IN" dirty="0">
                <a:solidFill>
                  <a:schemeClr val="tx1"/>
                </a:solidFill>
                <a:latin typeface="Times New Roman" panose="02020603050405020304" pitchFamily="18" charset="0"/>
                <a:cs typeface="Times New Roman" panose="02020603050405020304" pitchFamily="18" charset="0"/>
              </a:rPr>
              <a:t>Introducing New Features</a:t>
            </a:r>
          </a:p>
        </p:txBody>
      </p:sp>
      <p:pic>
        <p:nvPicPr>
          <p:cNvPr id="3076" name="Picture 4">
            <a:extLst>
              <a:ext uri="{FF2B5EF4-FFF2-40B4-BE49-F238E27FC236}">
                <a16:creationId xmlns:a16="http://schemas.microsoft.com/office/drawing/2014/main" id="{A4C777AB-716F-4785-FE35-4C07659D5DEF}"/>
              </a:ext>
            </a:extLst>
          </p:cNvPr>
          <p:cNvPicPr>
            <a:picLocks noChangeAspect="1" noChangeArrowheads="1"/>
          </p:cNvPicPr>
          <p:nvPr/>
        </p:nvPicPr>
        <p:blipFill>
          <a:blip r:embed="rId3">
            <a:clrChange>
              <a:clrFrom>
                <a:srgbClr val="F7F6F7"/>
              </a:clrFrom>
              <a:clrTo>
                <a:srgbClr val="F7F6F7">
                  <a:alpha val="0"/>
                </a:srgbClr>
              </a:clrTo>
            </a:clrChange>
            <a:extLst>
              <a:ext uri="{28A0092B-C50C-407E-A947-70E740481C1C}">
                <a14:useLocalDpi xmlns:a14="http://schemas.microsoft.com/office/drawing/2010/main" val="0"/>
              </a:ext>
            </a:extLst>
          </a:blip>
          <a:srcRect/>
          <a:stretch>
            <a:fillRect/>
          </a:stretch>
        </p:blipFill>
        <p:spPr bwMode="auto">
          <a:xfrm>
            <a:off x="5372735" y="1440194"/>
            <a:ext cx="2387081" cy="2387081"/>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oogle Shape;9856;p121">
            <a:extLst>
              <a:ext uri="{FF2B5EF4-FFF2-40B4-BE49-F238E27FC236}">
                <a16:creationId xmlns:a16="http://schemas.microsoft.com/office/drawing/2014/main" id="{D7117882-7324-549D-7D58-0738551DFF63}"/>
              </a:ext>
            </a:extLst>
          </p:cNvPr>
          <p:cNvGrpSpPr/>
          <p:nvPr/>
        </p:nvGrpSpPr>
        <p:grpSpPr>
          <a:xfrm>
            <a:off x="8045649" y="1267984"/>
            <a:ext cx="756702" cy="576075"/>
            <a:chOff x="-787" y="1042538"/>
            <a:chExt cx="1178613" cy="886450"/>
          </a:xfrm>
        </p:grpSpPr>
        <p:sp>
          <p:nvSpPr>
            <p:cNvPr id="4" name="Google Shape;9857;p121">
              <a:extLst>
                <a:ext uri="{FF2B5EF4-FFF2-40B4-BE49-F238E27FC236}">
                  <a16:creationId xmlns:a16="http://schemas.microsoft.com/office/drawing/2014/main" id="{4531A2EA-3255-646F-0D14-6A0AAAECCB3E}"/>
                </a:ext>
              </a:extLst>
            </p:cNvPr>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858;p121">
              <a:extLst>
                <a:ext uri="{FF2B5EF4-FFF2-40B4-BE49-F238E27FC236}">
                  <a16:creationId xmlns:a16="http://schemas.microsoft.com/office/drawing/2014/main" id="{F0C6871E-B682-2FAC-3061-BCFAAA38564F}"/>
                </a:ext>
              </a:extLst>
            </p:cNvPr>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859;p121">
              <a:extLst>
                <a:ext uri="{FF2B5EF4-FFF2-40B4-BE49-F238E27FC236}">
                  <a16:creationId xmlns:a16="http://schemas.microsoft.com/office/drawing/2014/main" id="{66B5494F-BA66-8E3B-189A-7685217F829D}"/>
                </a:ext>
              </a:extLst>
            </p:cNvPr>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60;p121">
              <a:extLst>
                <a:ext uri="{FF2B5EF4-FFF2-40B4-BE49-F238E27FC236}">
                  <a16:creationId xmlns:a16="http://schemas.microsoft.com/office/drawing/2014/main" id="{33F212DB-EFD1-1C55-1D53-E97375BD9912}"/>
                </a:ext>
              </a:extLst>
            </p:cNvPr>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861;p121">
              <a:extLst>
                <a:ext uri="{FF2B5EF4-FFF2-40B4-BE49-F238E27FC236}">
                  <a16:creationId xmlns:a16="http://schemas.microsoft.com/office/drawing/2014/main" id="{85AA9872-94E7-6122-7D27-6DA77BA5830E}"/>
                </a:ext>
              </a:extLst>
            </p:cNvPr>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862;p121">
              <a:extLst>
                <a:ext uri="{FF2B5EF4-FFF2-40B4-BE49-F238E27FC236}">
                  <a16:creationId xmlns:a16="http://schemas.microsoft.com/office/drawing/2014/main" id="{C1EDF0C9-5F98-8567-FEA1-5D778B663A6D}"/>
                </a:ext>
              </a:extLst>
            </p:cNvPr>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863;p121">
              <a:extLst>
                <a:ext uri="{FF2B5EF4-FFF2-40B4-BE49-F238E27FC236}">
                  <a16:creationId xmlns:a16="http://schemas.microsoft.com/office/drawing/2014/main" id="{63C3A031-8641-0D52-6DC2-517B62995679}"/>
                </a:ext>
              </a:extLst>
            </p:cNvPr>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864;p121">
              <a:extLst>
                <a:ext uri="{FF2B5EF4-FFF2-40B4-BE49-F238E27FC236}">
                  <a16:creationId xmlns:a16="http://schemas.microsoft.com/office/drawing/2014/main" id="{6E8E40AA-4D42-B6E0-194F-E6E75451FFB5}"/>
                </a:ext>
              </a:extLst>
            </p:cNvPr>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865;p121">
              <a:extLst>
                <a:ext uri="{FF2B5EF4-FFF2-40B4-BE49-F238E27FC236}">
                  <a16:creationId xmlns:a16="http://schemas.microsoft.com/office/drawing/2014/main" id="{9992E170-295C-E87A-A325-AB64D6028161}"/>
                </a:ext>
              </a:extLst>
            </p:cNvPr>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866;p121">
              <a:extLst>
                <a:ext uri="{FF2B5EF4-FFF2-40B4-BE49-F238E27FC236}">
                  <a16:creationId xmlns:a16="http://schemas.microsoft.com/office/drawing/2014/main" id="{99B39C77-43CB-7EC5-48C0-9A8E4693296D}"/>
                </a:ext>
              </a:extLst>
            </p:cNvPr>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867;p121">
              <a:extLst>
                <a:ext uri="{FF2B5EF4-FFF2-40B4-BE49-F238E27FC236}">
                  <a16:creationId xmlns:a16="http://schemas.microsoft.com/office/drawing/2014/main" id="{28E55650-3C14-9B1C-2BDB-3124A88DBC7B}"/>
                </a:ext>
              </a:extLst>
            </p:cNvPr>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868;p121">
              <a:extLst>
                <a:ext uri="{FF2B5EF4-FFF2-40B4-BE49-F238E27FC236}">
                  <a16:creationId xmlns:a16="http://schemas.microsoft.com/office/drawing/2014/main" id="{CBDFEEBA-75AE-0C4E-7467-83BB069E9F75}"/>
                </a:ext>
              </a:extLst>
            </p:cNvPr>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869;p121">
              <a:extLst>
                <a:ext uri="{FF2B5EF4-FFF2-40B4-BE49-F238E27FC236}">
                  <a16:creationId xmlns:a16="http://schemas.microsoft.com/office/drawing/2014/main" id="{45E6D556-AFC3-1FB5-8E6A-69F61CF6F5D1}"/>
                </a:ext>
              </a:extLst>
            </p:cNvPr>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870;p121">
              <a:extLst>
                <a:ext uri="{FF2B5EF4-FFF2-40B4-BE49-F238E27FC236}">
                  <a16:creationId xmlns:a16="http://schemas.microsoft.com/office/drawing/2014/main" id="{B85E24B8-F63A-D6FA-598E-BB733E90154D}"/>
                </a:ext>
              </a:extLst>
            </p:cNvPr>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871;p121">
              <a:extLst>
                <a:ext uri="{FF2B5EF4-FFF2-40B4-BE49-F238E27FC236}">
                  <a16:creationId xmlns:a16="http://schemas.microsoft.com/office/drawing/2014/main" id="{3B1F86D8-C6C5-74D6-BF77-F03954BC5A2D}"/>
                </a:ext>
              </a:extLst>
            </p:cNvPr>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872;p121">
              <a:extLst>
                <a:ext uri="{FF2B5EF4-FFF2-40B4-BE49-F238E27FC236}">
                  <a16:creationId xmlns:a16="http://schemas.microsoft.com/office/drawing/2014/main" id="{222AF3F5-4F84-AD8A-48CD-505787299C35}"/>
                </a:ext>
              </a:extLst>
            </p:cNvPr>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873;p121">
              <a:extLst>
                <a:ext uri="{FF2B5EF4-FFF2-40B4-BE49-F238E27FC236}">
                  <a16:creationId xmlns:a16="http://schemas.microsoft.com/office/drawing/2014/main" id="{9F6A8B68-5BEB-1168-DEEA-6CFA4555CABA}"/>
                </a:ext>
              </a:extLst>
            </p:cNvPr>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874;p121">
              <a:extLst>
                <a:ext uri="{FF2B5EF4-FFF2-40B4-BE49-F238E27FC236}">
                  <a16:creationId xmlns:a16="http://schemas.microsoft.com/office/drawing/2014/main" id="{90709BF4-A75B-7B50-184A-2D76E3F2F6F0}"/>
                </a:ext>
              </a:extLst>
            </p:cNvPr>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875;p121">
              <a:extLst>
                <a:ext uri="{FF2B5EF4-FFF2-40B4-BE49-F238E27FC236}">
                  <a16:creationId xmlns:a16="http://schemas.microsoft.com/office/drawing/2014/main" id="{2AA5A812-98C9-D101-AC4D-27C7CA96F6D9}"/>
                </a:ext>
              </a:extLst>
            </p:cNvPr>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876;p121">
              <a:extLst>
                <a:ext uri="{FF2B5EF4-FFF2-40B4-BE49-F238E27FC236}">
                  <a16:creationId xmlns:a16="http://schemas.microsoft.com/office/drawing/2014/main" id="{684F2AB2-0D04-B957-9ED2-00A096540653}"/>
                </a:ext>
              </a:extLst>
            </p:cNvPr>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877;p121">
              <a:extLst>
                <a:ext uri="{FF2B5EF4-FFF2-40B4-BE49-F238E27FC236}">
                  <a16:creationId xmlns:a16="http://schemas.microsoft.com/office/drawing/2014/main" id="{24B1850A-9238-7CFF-07ED-A6DFB67E52AA}"/>
                </a:ext>
              </a:extLst>
            </p:cNvPr>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878;p121">
              <a:extLst>
                <a:ext uri="{FF2B5EF4-FFF2-40B4-BE49-F238E27FC236}">
                  <a16:creationId xmlns:a16="http://schemas.microsoft.com/office/drawing/2014/main" id="{C2BF2DED-D7C6-CEA0-7091-78AA26677119}"/>
                </a:ext>
              </a:extLst>
            </p:cNvPr>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879;p121">
              <a:extLst>
                <a:ext uri="{FF2B5EF4-FFF2-40B4-BE49-F238E27FC236}">
                  <a16:creationId xmlns:a16="http://schemas.microsoft.com/office/drawing/2014/main" id="{1E741929-E2B2-D4C2-2CBA-DA4163F0D146}"/>
                </a:ext>
              </a:extLst>
            </p:cNvPr>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880;p121">
              <a:extLst>
                <a:ext uri="{FF2B5EF4-FFF2-40B4-BE49-F238E27FC236}">
                  <a16:creationId xmlns:a16="http://schemas.microsoft.com/office/drawing/2014/main" id="{836F4650-6C38-8FF8-284A-7FEB784C3804}"/>
                </a:ext>
              </a:extLst>
            </p:cNvPr>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881;p121">
              <a:extLst>
                <a:ext uri="{FF2B5EF4-FFF2-40B4-BE49-F238E27FC236}">
                  <a16:creationId xmlns:a16="http://schemas.microsoft.com/office/drawing/2014/main" id="{A3AD9F05-0BB1-D7C0-4F7C-EB2498A7FBD3}"/>
                </a:ext>
              </a:extLst>
            </p:cNvPr>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882;p121">
              <a:extLst>
                <a:ext uri="{FF2B5EF4-FFF2-40B4-BE49-F238E27FC236}">
                  <a16:creationId xmlns:a16="http://schemas.microsoft.com/office/drawing/2014/main" id="{25D44494-21E2-BFF0-4B8B-D8108265D7DB}"/>
                </a:ext>
              </a:extLst>
            </p:cNvPr>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883;p121">
              <a:extLst>
                <a:ext uri="{FF2B5EF4-FFF2-40B4-BE49-F238E27FC236}">
                  <a16:creationId xmlns:a16="http://schemas.microsoft.com/office/drawing/2014/main" id="{55CC8EF2-8AB3-6F25-D09D-38CB6B768D7F}"/>
                </a:ext>
              </a:extLst>
            </p:cNvPr>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884;p121">
              <a:extLst>
                <a:ext uri="{FF2B5EF4-FFF2-40B4-BE49-F238E27FC236}">
                  <a16:creationId xmlns:a16="http://schemas.microsoft.com/office/drawing/2014/main" id="{8D62D97D-0619-8B9A-4060-71DC51288C47}"/>
                </a:ext>
              </a:extLst>
            </p:cNvPr>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885;p121">
              <a:extLst>
                <a:ext uri="{FF2B5EF4-FFF2-40B4-BE49-F238E27FC236}">
                  <a16:creationId xmlns:a16="http://schemas.microsoft.com/office/drawing/2014/main" id="{3A0AD497-34DB-70A1-C505-655E74D5D665}"/>
                </a:ext>
              </a:extLst>
            </p:cNvPr>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886;p121">
              <a:extLst>
                <a:ext uri="{FF2B5EF4-FFF2-40B4-BE49-F238E27FC236}">
                  <a16:creationId xmlns:a16="http://schemas.microsoft.com/office/drawing/2014/main" id="{ECECD8C6-725D-9997-780D-75CD3A3E5B2A}"/>
                </a:ext>
              </a:extLst>
            </p:cNvPr>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887;p121">
              <a:extLst>
                <a:ext uri="{FF2B5EF4-FFF2-40B4-BE49-F238E27FC236}">
                  <a16:creationId xmlns:a16="http://schemas.microsoft.com/office/drawing/2014/main" id="{FE8147D0-15B8-1977-00EF-926A67B691CE}"/>
                </a:ext>
              </a:extLst>
            </p:cNvPr>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888;p121">
              <a:extLst>
                <a:ext uri="{FF2B5EF4-FFF2-40B4-BE49-F238E27FC236}">
                  <a16:creationId xmlns:a16="http://schemas.microsoft.com/office/drawing/2014/main" id="{2A200F7C-121F-1331-BECD-3E516B69DA5D}"/>
                </a:ext>
              </a:extLst>
            </p:cNvPr>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889;p121">
              <a:extLst>
                <a:ext uri="{FF2B5EF4-FFF2-40B4-BE49-F238E27FC236}">
                  <a16:creationId xmlns:a16="http://schemas.microsoft.com/office/drawing/2014/main" id="{20123789-EA5D-A4D6-F0C7-AE28A2B9E142}"/>
                </a:ext>
              </a:extLst>
            </p:cNvPr>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890;p121">
              <a:extLst>
                <a:ext uri="{FF2B5EF4-FFF2-40B4-BE49-F238E27FC236}">
                  <a16:creationId xmlns:a16="http://schemas.microsoft.com/office/drawing/2014/main" id="{27239F3E-789B-DCE3-6948-CB5F5F458DAB}"/>
                </a:ext>
              </a:extLst>
            </p:cNvPr>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891;p121">
              <a:extLst>
                <a:ext uri="{FF2B5EF4-FFF2-40B4-BE49-F238E27FC236}">
                  <a16:creationId xmlns:a16="http://schemas.microsoft.com/office/drawing/2014/main" id="{CE9D0E19-EE9C-B012-80C1-2D7EAD995228}"/>
                </a:ext>
              </a:extLst>
            </p:cNvPr>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892;p121">
              <a:extLst>
                <a:ext uri="{FF2B5EF4-FFF2-40B4-BE49-F238E27FC236}">
                  <a16:creationId xmlns:a16="http://schemas.microsoft.com/office/drawing/2014/main" id="{172DB410-9DDF-4EA7-C85A-F7F765670A17}"/>
                </a:ext>
              </a:extLst>
            </p:cNvPr>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893;p121">
              <a:extLst>
                <a:ext uri="{FF2B5EF4-FFF2-40B4-BE49-F238E27FC236}">
                  <a16:creationId xmlns:a16="http://schemas.microsoft.com/office/drawing/2014/main" id="{09E26FC0-221F-A056-02E1-419D1FEA7E2B}"/>
                </a:ext>
              </a:extLst>
            </p:cNvPr>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894;p121">
              <a:extLst>
                <a:ext uri="{FF2B5EF4-FFF2-40B4-BE49-F238E27FC236}">
                  <a16:creationId xmlns:a16="http://schemas.microsoft.com/office/drawing/2014/main" id="{DE02E126-2A6C-AFBF-BA3C-F7817173F67E}"/>
                </a:ext>
              </a:extLst>
            </p:cNvPr>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895;p121">
              <a:extLst>
                <a:ext uri="{FF2B5EF4-FFF2-40B4-BE49-F238E27FC236}">
                  <a16:creationId xmlns:a16="http://schemas.microsoft.com/office/drawing/2014/main" id="{6E35C5E5-A4F9-935D-DB80-CB4CCEBE48FA}"/>
                </a:ext>
              </a:extLst>
            </p:cNvPr>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896;p121">
              <a:extLst>
                <a:ext uri="{FF2B5EF4-FFF2-40B4-BE49-F238E27FC236}">
                  <a16:creationId xmlns:a16="http://schemas.microsoft.com/office/drawing/2014/main" id="{B11B2422-FD3D-28BB-0DB4-441F9C3E3F5A}"/>
                </a:ext>
              </a:extLst>
            </p:cNvPr>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897;p121">
              <a:extLst>
                <a:ext uri="{FF2B5EF4-FFF2-40B4-BE49-F238E27FC236}">
                  <a16:creationId xmlns:a16="http://schemas.microsoft.com/office/drawing/2014/main" id="{1EA8A738-D997-C793-222F-6A6587E23E4F}"/>
                </a:ext>
              </a:extLst>
            </p:cNvPr>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898;p121">
              <a:extLst>
                <a:ext uri="{FF2B5EF4-FFF2-40B4-BE49-F238E27FC236}">
                  <a16:creationId xmlns:a16="http://schemas.microsoft.com/office/drawing/2014/main" id="{BCE211F2-7367-ED4A-3E3C-11BAFD03B718}"/>
                </a:ext>
              </a:extLst>
            </p:cNvPr>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899;p121">
              <a:extLst>
                <a:ext uri="{FF2B5EF4-FFF2-40B4-BE49-F238E27FC236}">
                  <a16:creationId xmlns:a16="http://schemas.microsoft.com/office/drawing/2014/main" id="{F9245B2E-54E3-4BF9-32D4-2E353B7BF03C}"/>
                </a:ext>
              </a:extLst>
            </p:cNvPr>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900;p121">
              <a:extLst>
                <a:ext uri="{FF2B5EF4-FFF2-40B4-BE49-F238E27FC236}">
                  <a16:creationId xmlns:a16="http://schemas.microsoft.com/office/drawing/2014/main" id="{A4244CC2-BCA4-0469-3C3C-07DCF1EDD8A0}"/>
                </a:ext>
              </a:extLst>
            </p:cNvPr>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901;p121">
              <a:extLst>
                <a:ext uri="{FF2B5EF4-FFF2-40B4-BE49-F238E27FC236}">
                  <a16:creationId xmlns:a16="http://schemas.microsoft.com/office/drawing/2014/main" id="{350A3860-4834-ABE5-D4DC-62D69DB680D1}"/>
                </a:ext>
              </a:extLst>
            </p:cNvPr>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902;p121">
              <a:extLst>
                <a:ext uri="{FF2B5EF4-FFF2-40B4-BE49-F238E27FC236}">
                  <a16:creationId xmlns:a16="http://schemas.microsoft.com/office/drawing/2014/main" id="{8AED09BD-A26E-05A3-F6D4-DACCE770DD5C}"/>
                </a:ext>
              </a:extLst>
            </p:cNvPr>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903;p121">
              <a:extLst>
                <a:ext uri="{FF2B5EF4-FFF2-40B4-BE49-F238E27FC236}">
                  <a16:creationId xmlns:a16="http://schemas.microsoft.com/office/drawing/2014/main" id="{15847465-0274-32D9-7D32-706DB60FFC23}"/>
                </a:ext>
              </a:extLst>
            </p:cNvPr>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904;p121">
              <a:extLst>
                <a:ext uri="{FF2B5EF4-FFF2-40B4-BE49-F238E27FC236}">
                  <a16:creationId xmlns:a16="http://schemas.microsoft.com/office/drawing/2014/main" id="{DC4E6233-92E5-317B-90F9-C7E3A63EA278}"/>
                </a:ext>
              </a:extLst>
            </p:cNvPr>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905;p121">
              <a:extLst>
                <a:ext uri="{FF2B5EF4-FFF2-40B4-BE49-F238E27FC236}">
                  <a16:creationId xmlns:a16="http://schemas.microsoft.com/office/drawing/2014/main" id="{F00626C7-CF99-B21B-F04B-B3D127C3D8A2}"/>
                </a:ext>
              </a:extLst>
            </p:cNvPr>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906;p121">
              <a:extLst>
                <a:ext uri="{FF2B5EF4-FFF2-40B4-BE49-F238E27FC236}">
                  <a16:creationId xmlns:a16="http://schemas.microsoft.com/office/drawing/2014/main" id="{01AFAD07-4270-7798-187B-F16EA5445494}"/>
                </a:ext>
              </a:extLst>
            </p:cNvPr>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907;p121">
              <a:extLst>
                <a:ext uri="{FF2B5EF4-FFF2-40B4-BE49-F238E27FC236}">
                  <a16:creationId xmlns:a16="http://schemas.microsoft.com/office/drawing/2014/main" id="{8026272E-C245-BD10-48DD-8C426E11D410}"/>
                </a:ext>
              </a:extLst>
            </p:cNvPr>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908;p121">
              <a:extLst>
                <a:ext uri="{FF2B5EF4-FFF2-40B4-BE49-F238E27FC236}">
                  <a16:creationId xmlns:a16="http://schemas.microsoft.com/office/drawing/2014/main" id="{BF2C0596-656D-3B37-B407-971911264C84}"/>
                </a:ext>
              </a:extLst>
            </p:cNvPr>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909;p121">
              <a:extLst>
                <a:ext uri="{FF2B5EF4-FFF2-40B4-BE49-F238E27FC236}">
                  <a16:creationId xmlns:a16="http://schemas.microsoft.com/office/drawing/2014/main" id="{1FC83E95-89FE-15EF-BF15-20702E9E8FA8}"/>
                </a:ext>
              </a:extLst>
            </p:cNvPr>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Rectangle 56">
            <a:extLst>
              <a:ext uri="{FF2B5EF4-FFF2-40B4-BE49-F238E27FC236}">
                <a16:creationId xmlns:a16="http://schemas.microsoft.com/office/drawing/2014/main" id="{D485D92A-AD32-5377-E0D9-BEE57361C626}"/>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20681169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233740" y="1548795"/>
            <a:ext cx="4132712" cy="2252901"/>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215556" y="861125"/>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171497"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8302046" y="2821654"/>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045D70B7-5B14-C4FF-48C2-C03E7998B9EE}"/>
              </a:ext>
            </a:extLst>
          </p:cNvPr>
          <p:cNvSpPr>
            <a:spLocks noGrp="1"/>
          </p:cNvSpPr>
          <p:nvPr>
            <p:ph type="title" idx="2"/>
          </p:nvPr>
        </p:nvSpPr>
        <p:spPr>
          <a:xfrm>
            <a:off x="2325108" y="1632996"/>
            <a:ext cx="3957150" cy="1910611"/>
          </a:xfrm>
        </p:spPr>
        <p:txBody>
          <a:bodyPr/>
          <a:lstStyle/>
          <a:p>
            <a:pPr algn="l" rtl="0">
              <a:spcBef>
                <a:spcPts val="0"/>
              </a:spcBef>
              <a:spcAft>
                <a:spcPts val="0"/>
              </a:spcAft>
            </a:pPr>
            <a:r>
              <a:rPr lang="en-IN" sz="1600" b="1" i="0" u="sng" strike="noStrike" dirty="0">
                <a:solidFill>
                  <a:srgbClr val="000000"/>
                </a:solidFill>
                <a:effectLst/>
                <a:latin typeface="Times New Roman" panose="02020603050405020304" pitchFamily="18" charset="0"/>
                <a:cs typeface="Times New Roman" panose="02020603050405020304" pitchFamily="18" charset="0"/>
              </a:rPr>
              <a:t>SDG 6 : Clean water and sanitation</a:t>
            </a:r>
            <a:br>
              <a:rPr lang="en-IN" sz="1200" b="1" i="0" u="sng" strike="noStrike" dirty="0">
                <a:solidFill>
                  <a:srgbClr val="000000"/>
                </a:solidFill>
                <a:effectLst/>
                <a:latin typeface="Times New Roman" panose="02020603050405020304" pitchFamily="18" charset="0"/>
                <a:cs typeface="Times New Roman" panose="02020603050405020304" pitchFamily="18" charset="0"/>
              </a:rPr>
            </a:br>
            <a:br>
              <a:rPr lang="en-IN" sz="500" b="0" i="0" u="none" strike="noStrike" dirty="0">
                <a:solidFill>
                  <a:srgbClr val="000000"/>
                </a:solidFill>
                <a:effectLst/>
                <a:latin typeface="Times New Roman" panose="02020603050405020304" pitchFamily="18" charset="0"/>
                <a:cs typeface="Times New Roman" panose="02020603050405020304" pitchFamily="18" charset="0"/>
              </a:rPr>
            </a:br>
            <a:r>
              <a:rPr lang="en-IN" sz="1400" dirty="0">
                <a:latin typeface="Times New Roman" panose="02020603050405020304" pitchFamily="18" charset="0"/>
                <a:cs typeface="Times New Roman" panose="02020603050405020304" pitchFamily="18" charset="0"/>
              </a:rPr>
              <a:t>While brushing many people leave the water running at the same time many people don't have easy access to clean water. Click a picture showing wastage of water and add a quote to spread awareness to save water among all in photo editor.</a:t>
            </a:r>
            <a:endParaRPr lang="en-US" sz="2000" dirty="0">
              <a:latin typeface="Times New Roman" panose="02020603050405020304" pitchFamily="18" charset="0"/>
              <a:cs typeface="Times New Roman" panose="02020603050405020304" pitchFamily="18" charset="0"/>
            </a:endParaRPr>
          </a:p>
        </p:txBody>
      </p:sp>
      <p:sp>
        <p:nvSpPr>
          <p:cNvPr id="6" name="Google Shape;9820;p121">
            <a:extLst>
              <a:ext uri="{FF2B5EF4-FFF2-40B4-BE49-F238E27FC236}">
                <a16:creationId xmlns:a16="http://schemas.microsoft.com/office/drawing/2014/main" id="{5ECACBA0-DCDA-FD28-4754-67B3D1BF1381}"/>
              </a:ext>
            </a:extLst>
          </p:cNvPr>
          <p:cNvSpPr/>
          <p:nvPr/>
        </p:nvSpPr>
        <p:spPr>
          <a:xfrm>
            <a:off x="2299020" y="819023"/>
            <a:ext cx="3991800" cy="516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22;p121">
            <a:extLst>
              <a:ext uri="{FF2B5EF4-FFF2-40B4-BE49-F238E27FC236}">
                <a16:creationId xmlns:a16="http://schemas.microsoft.com/office/drawing/2014/main" id="{A0CBC6F1-E8A1-5EDE-BC3B-C93E73DCCC46}"/>
              </a:ext>
            </a:extLst>
          </p:cNvPr>
          <p:cNvSpPr txBox="1">
            <a:spLocks noGrp="1"/>
          </p:cNvSpPr>
          <p:nvPr>
            <p:ph type="title"/>
          </p:nvPr>
        </p:nvSpPr>
        <p:spPr>
          <a:xfrm>
            <a:off x="2435234" y="881073"/>
            <a:ext cx="3694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Times New Roman" panose="02020603050405020304" pitchFamily="18" charset="0"/>
                <a:cs typeface="Times New Roman" panose="02020603050405020304" pitchFamily="18" charset="0"/>
              </a:rPr>
              <a:t>SDG Activity</a:t>
            </a:r>
            <a:endParaRPr dirty="0">
              <a:solidFill>
                <a:schemeClr val="bg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F115D513-8A01-6433-EFB3-94B53DC9A3A5}"/>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17435923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233740" y="1548795"/>
            <a:ext cx="4132712" cy="2252901"/>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215556" y="861125"/>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171497"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8302046" y="2821654"/>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045D70B7-5B14-C4FF-48C2-C03E7998B9EE}"/>
              </a:ext>
            </a:extLst>
          </p:cNvPr>
          <p:cNvSpPr>
            <a:spLocks noGrp="1"/>
          </p:cNvSpPr>
          <p:nvPr>
            <p:ph type="title" idx="2"/>
          </p:nvPr>
        </p:nvSpPr>
        <p:spPr>
          <a:xfrm>
            <a:off x="2325108" y="1632996"/>
            <a:ext cx="3957150" cy="1910611"/>
          </a:xfrm>
        </p:spPr>
        <p:txBody>
          <a:bodyPr/>
          <a:lstStyle/>
          <a:p>
            <a:pPr algn="l" rtl="0">
              <a:spcBef>
                <a:spcPts val="0"/>
              </a:spcBef>
              <a:spcAft>
                <a:spcPts val="0"/>
              </a:spcAft>
            </a:pPr>
            <a:r>
              <a:rPr lang="en-IN" sz="1600" b="1" i="0" u="sng" strike="noStrike" dirty="0">
                <a:solidFill>
                  <a:srgbClr val="000000"/>
                </a:solidFill>
                <a:effectLst/>
                <a:latin typeface="Times New Roman" panose="02020603050405020304" pitchFamily="18" charset="0"/>
                <a:cs typeface="Times New Roman" panose="02020603050405020304" pitchFamily="18" charset="0"/>
              </a:rPr>
              <a:t>SDG 15 : Life on Land</a:t>
            </a:r>
            <a:br>
              <a:rPr lang="en-IN" sz="1600" b="1" i="0" u="sng" strike="noStrike" dirty="0">
                <a:solidFill>
                  <a:srgbClr val="000000"/>
                </a:solidFill>
                <a:effectLst/>
                <a:latin typeface="Times New Roman" panose="02020603050405020304" pitchFamily="18" charset="0"/>
                <a:cs typeface="Times New Roman" panose="02020603050405020304" pitchFamily="18" charset="0"/>
              </a:rPr>
            </a:br>
            <a:br>
              <a:rPr lang="en-IN" sz="1200" b="1" i="0" u="sng" strike="noStrike" dirty="0">
                <a:solidFill>
                  <a:srgbClr val="000000"/>
                </a:solidFill>
                <a:effectLst/>
                <a:latin typeface="Times New Roman" panose="02020603050405020304" pitchFamily="18" charset="0"/>
                <a:cs typeface="Times New Roman" panose="02020603050405020304" pitchFamily="18" charset="0"/>
              </a:rPr>
            </a:br>
            <a:r>
              <a:rPr lang="en-IN" sz="1400" dirty="0">
                <a:latin typeface="Times New Roman" panose="02020603050405020304" pitchFamily="18" charset="0"/>
                <a:cs typeface="Times New Roman" panose="02020603050405020304" pitchFamily="18" charset="0"/>
              </a:rPr>
              <a:t>Have children pretend they are forest animals and collect "litter" from the playground. Discuss how keeping our environment clean helps all living creatures. </a:t>
            </a:r>
            <a:br>
              <a:rPr lang="en-IN" sz="1400" dirty="0">
                <a:latin typeface="Times New Roman" panose="02020603050405020304" pitchFamily="18" charset="0"/>
                <a:cs typeface="Times New Roman" panose="02020603050405020304" pitchFamily="18" charset="0"/>
              </a:rPr>
            </a:br>
            <a:r>
              <a:rPr lang="en-IN" sz="1400" dirty="0">
                <a:latin typeface="Times New Roman" panose="02020603050405020304" pitchFamily="18" charset="0"/>
                <a:cs typeface="Times New Roman" panose="02020603050405020304" pitchFamily="18" charset="0"/>
              </a:rPr>
              <a:t>Create a Scratch project showing a clean playground with kids playing.</a:t>
            </a:r>
            <a:endParaRPr lang="en-US" sz="2000" dirty="0">
              <a:latin typeface="Times New Roman" panose="02020603050405020304" pitchFamily="18" charset="0"/>
              <a:cs typeface="Times New Roman" panose="02020603050405020304" pitchFamily="18" charset="0"/>
            </a:endParaRPr>
          </a:p>
        </p:txBody>
      </p:sp>
      <p:sp>
        <p:nvSpPr>
          <p:cNvPr id="6" name="Google Shape;9820;p121">
            <a:extLst>
              <a:ext uri="{FF2B5EF4-FFF2-40B4-BE49-F238E27FC236}">
                <a16:creationId xmlns:a16="http://schemas.microsoft.com/office/drawing/2014/main" id="{5ECACBA0-DCDA-FD28-4754-67B3D1BF1381}"/>
              </a:ext>
            </a:extLst>
          </p:cNvPr>
          <p:cNvSpPr/>
          <p:nvPr/>
        </p:nvSpPr>
        <p:spPr>
          <a:xfrm>
            <a:off x="2299020" y="819023"/>
            <a:ext cx="3991800" cy="516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22;p121">
            <a:extLst>
              <a:ext uri="{FF2B5EF4-FFF2-40B4-BE49-F238E27FC236}">
                <a16:creationId xmlns:a16="http://schemas.microsoft.com/office/drawing/2014/main" id="{A0CBC6F1-E8A1-5EDE-BC3B-C93E73DCCC46}"/>
              </a:ext>
            </a:extLst>
          </p:cNvPr>
          <p:cNvSpPr txBox="1">
            <a:spLocks noGrp="1"/>
          </p:cNvSpPr>
          <p:nvPr>
            <p:ph type="title"/>
          </p:nvPr>
        </p:nvSpPr>
        <p:spPr>
          <a:xfrm>
            <a:off x="2435234" y="881073"/>
            <a:ext cx="3694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Times New Roman" panose="02020603050405020304" pitchFamily="18" charset="0"/>
                <a:cs typeface="Times New Roman" panose="02020603050405020304" pitchFamily="18" charset="0"/>
              </a:rPr>
              <a:t>SDG Activity</a:t>
            </a:r>
            <a:endParaRPr dirty="0">
              <a:solidFill>
                <a:schemeClr val="bg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57DBFC1F-1E5D-6208-9992-3550D4C49E0A}"/>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32752358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819"/>
        <p:cNvGrpSpPr/>
        <p:nvPr/>
      </p:nvGrpSpPr>
      <p:grpSpPr>
        <a:xfrm>
          <a:off x="0" y="0"/>
          <a:ext cx="0" cy="0"/>
          <a:chOff x="0" y="0"/>
          <a:chExt cx="0" cy="0"/>
        </a:xfrm>
      </p:grpSpPr>
      <p:sp>
        <p:nvSpPr>
          <p:cNvPr id="9820" name="Google Shape;9820;p121"/>
          <p:cNvSpPr/>
          <p:nvPr/>
        </p:nvSpPr>
        <p:spPr>
          <a:xfrm>
            <a:off x="715050" y="1870075"/>
            <a:ext cx="3991800" cy="516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21"/>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600" dirty="0">
                <a:latin typeface="Times New Roman" panose="02020603050405020304" pitchFamily="18" charset="0"/>
                <a:cs typeface="Times New Roman" panose="02020603050405020304" pitchFamily="18" charset="0"/>
              </a:rPr>
              <a:t>Despite children living in a digital era, this section connects them to nature.</a:t>
            </a:r>
            <a:endParaRPr lang="en-IN" sz="1600" b="1" dirty="0">
              <a:latin typeface="Times New Roman" panose="02020603050405020304" pitchFamily="18" charset="0"/>
              <a:cs typeface="Times New Roman" panose="02020603050405020304" pitchFamily="18" charset="0"/>
            </a:endParaRPr>
          </a:p>
        </p:txBody>
      </p:sp>
      <p:sp>
        <p:nvSpPr>
          <p:cNvPr id="9822" name="Google Shape;9822;p121"/>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Times New Roman" panose="02020603050405020304" pitchFamily="18" charset="0"/>
                <a:cs typeface="Times New Roman" panose="02020603050405020304" pitchFamily="18" charset="0"/>
              </a:rPr>
              <a:t>Natural Facts</a:t>
            </a:r>
            <a:endParaRPr dirty="0">
              <a:solidFill>
                <a:schemeClr val="bg1"/>
              </a:solidFill>
              <a:latin typeface="Times New Roman" panose="02020603050405020304" pitchFamily="18" charset="0"/>
              <a:cs typeface="Times New Roman" panose="02020603050405020304" pitchFamily="18" charset="0"/>
            </a:endParaRPr>
          </a:p>
        </p:txBody>
      </p:sp>
      <p:grpSp>
        <p:nvGrpSpPr>
          <p:cNvPr id="9827" name="Google Shape;9827;p121"/>
          <p:cNvGrpSpPr/>
          <p:nvPr/>
        </p:nvGrpSpPr>
        <p:grpSpPr>
          <a:xfrm>
            <a:off x="144654" y="588803"/>
            <a:ext cx="1827165" cy="749690"/>
            <a:chOff x="-1392368" y="1166229"/>
            <a:chExt cx="1323266" cy="542939"/>
          </a:xfrm>
        </p:grpSpPr>
        <p:sp>
          <p:nvSpPr>
            <p:cNvPr id="9828" name="Google Shape;9828;p121"/>
            <p:cNvSpPr/>
            <p:nvPr/>
          </p:nvSpPr>
          <p:spPr>
            <a:xfrm>
              <a:off x="-1392364" y="1596078"/>
              <a:ext cx="1323262" cy="3724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21"/>
            <p:cNvSpPr/>
            <p:nvPr/>
          </p:nvSpPr>
          <p:spPr>
            <a:xfrm>
              <a:off x="-321491" y="1633295"/>
              <a:ext cx="252388" cy="75873"/>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21"/>
            <p:cNvSpPr/>
            <p:nvPr/>
          </p:nvSpPr>
          <p:spPr>
            <a:xfrm>
              <a:off x="-1392368" y="1633295"/>
              <a:ext cx="1070879" cy="75873"/>
            </a:xfrm>
            <a:custGeom>
              <a:avLst/>
              <a:gdLst/>
              <a:ahLst/>
              <a:cxnLst/>
              <a:rect l="l" t="t" r="r" b="b"/>
              <a:pathLst>
                <a:path w="39044" h="5500" extrusionOk="0">
                  <a:moveTo>
                    <a:pt x="0" y="0"/>
                  </a:moveTo>
                  <a:lnTo>
                    <a:pt x="0" y="5499"/>
                  </a:lnTo>
                  <a:lnTo>
                    <a:pt x="39043" y="5499"/>
                  </a:lnTo>
                  <a:lnTo>
                    <a:pt x="390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121"/>
            <p:cNvGrpSpPr/>
            <p:nvPr/>
          </p:nvGrpSpPr>
          <p:grpSpPr>
            <a:xfrm>
              <a:off x="-1392175" y="1166229"/>
              <a:ext cx="1172696" cy="430592"/>
              <a:chOff x="7183950" y="745675"/>
              <a:chExt cx="836775" cy="450950"/>
            </a:xfrm>
          </p:grpSpPr>
          <p:sp>
            <p:nvSpPr>
              <p:cNvPr id="9832" name="Google Shape;9832;p121"/>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21"/>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21"/>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121"/>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21"/>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21"/>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21"/>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21"/>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121"/>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121"/>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21"/>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21"/>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21"/>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21"/>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21"/>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21"/>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121"/>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21"/>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21"/>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21"/>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21"/>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21"/>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21"/>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7841;p106">
            <a:extLst>
              <a:ext uri="{FF2B5EF4-FFF2-40B4-BE49-F238E27FC236}">
                <a16:creationId xmlns:a16="http://schemas.microsoft.com/office/drawing/2014/main" id="{EC9A9290-ADC8-BE9C-4B2B-02FCCD0E6245}"/>
              </a:ext>
            </a:extLst>
          </p:cNvPr>
          <p:cNvSpPr txBox="1">
            <a:spLocks/>
          </p:cNvSpPr>
          <p:nvPr/>
        </p:nvSpPr>
        <p:spPr>
          <a:xfrm>
            <a:off x="720000" y="526625"/>
            <a:ext cx="7704000" cy="40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Balsamiq Sans"/>
              <a:buNone/>
              <a:defRPr sz="3000" b="1" i="0" u="none" strike="noStrike" cap="none">
                <a:solidFill>
                  <a:schemeClr val="lt1"/>
                </a:solidFill>
                <a:latin typeface="Balsamiq Sans"/>
                <a:ea typeface="Balsamiq Sans"/>
                <a:cs typeface="Balsamiq Sans"/>
                <a:sym typeface="Balsamiq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IN" dirty="0">
                <a:solidFill>
                  <a:schemeClr val="tx1"/>
                </a:solidFill>
                <a:latin typeface="Times New Roman" panose="02020603050405020304" pitchFamily="18" charset="0"/>
                <a:cs typeface="Times New Roman" panose="02020603050405020304" pitchFamily="18" charset="0"/>
              </a:rPr>
              <a:t>Introducing New Features</a:t>
            </a:r>
          </a:p>
        </p:txBody>
      </p:sp>
      <p:grpSp>
        <p:nvGrpSpPr>
          <p:cNvPr id="2" name="Google Shape;9856;p121">
            <a:extLst>
              <a:ext uri="{FF2B5EF4-FFF2-40B4-BE49-F238E27FC236}">
                <a16:creationId xmlns:a16="http://schemas.microsoft.com/office/drawing/2014/main" id="{D7117882-7324-549D-7D58-0738551DFF63}"/>
              </a:ext>
            </a:extLst>
          </p:cNvPr>
          <p:cNvGrpSpPr/>
          <p:nvPr/>
        </p:nvGrpSpPr>
        <p:grpSpPr>
          <a:xfrm>
            <a:off x="8045649" y="1347700"/>
            <a:ext cx="756702" cy="576075"/>
            <a:chOff x="-787" y="1042538"/>
            <a:chExt cx="1178613" cy="886450"/>
          </a:xfrm>
        </p:grpSpPr>
        <p:sp>
          <p:nvSpPr>
            <p:cNvPr id="4" name="Google Shape;9857;p121">
              <a:extLst>
                <a:ext uri="{FF2B5EF4-FFF2-40B4-BE49-F238E27FC236}">
                  <a16:creationId xmlns:a16="http://schemas.microsoft.com/office/drawing/2014/main" id="{4531A2EA-3255-646F-0D14-6A0AAAECCB3E}"/>
                </a:ext>
              </a:extLst>
            </p:cNvPr>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858;p121">
              <a:extLst>
                <a:ext uri="{FF2B5EF4-FFF2-40B4-BE49-F238E27FC236}">
                  <a16:creationId xmlns:a16="http://schemas.microsoft.com/office/drawing/2014/main" id="{F0C6871E-B682-2FAC-3061-BCFAAA38564F}"/>
                </a:ext>
              </a:extLst>
            </p:cNvPr>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859;p121">
              <a:extLst>
                <a:ext uri="{FF2B5EF4-FFF2-40B4-BE49-F238E27FC236}">
                  <a16:creationId xmlns:a16="http://schemas.microsoft.com/office/drawing/2014/main" id="{66B5494F-BA66-8E3B-189A-7685217F829D}"/>
                </a:ext>
              </a:extLst>
            </p:cNvPr>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60;p121">
              <a:extLst>
                <a:ext uri="{FF2B5EF4-FFF2-40B4-BE49-F238E27FC236}">
                  <a16:creationId xmlns:a16="http://schemas.microsoft.com/office/drawing/2014/main" id="{33F212DB-EFD1-1C55-1D53-E97375BD9912}"/>
                </a:ext>
              </a:extLst>
            </p:cNvPr>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861;p121">
              <a:extLst>
                <a:ext uri="{FF2B5EF4-FFF2-40B4-BE49-F238E27FC236}">
                  <a16:creationId xmlns:a16="http://schemas.microsoft.com/office/drawing/2014/main" id="{85AA9872-94E7-6122-7D27-6DA77BA5830E}"/>
                </a:ext>
              </a:extLst>
            </p:cNvPr>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862;p121">
              <a:extLst>
                <a:ext uri="{FF2B5EF4-FFF2-40B4-BE49-F238E27FC236}">
                  <a16:creationId xmlns:a16="http://schemas.microsoft.com/office/drawing/2014/main" id="{C1EDF0C9-5F98-8567-FEA1-5D778B663A6D}"/>
                </a:ext>
              </a:extLst>
            </p:cNvPr>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863;p121">
              <a:extLst>
                <a:ext uri="{FF2B5EF4-FFF2-40B4-BE49-F238E27FC236}">
                  <a16:creationId xmlns:a16="http://schemas.microsoft.com/office/drawing/2014/main" id="{63C3A031-8641-0D52-6DC2-517B62995679}"/>
                </a:ext>
              </a:extLst>
            </p:cNvPr>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864;p121">
              <a:extLst>
                <a:ext uri="{FF2B5EF4-FFF2-40B4-BE49-F238E27FC236}">
                  <a16:creationId xmlns:a16="http://schemas.microsoft.com/office/drawing/2014/main" id="{6E8E40AA-4D42-B6E0-194F-E6E75451FFB5}"/>
                </a:ext>
              </a:extLst>
            </p:cNvPr>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865;p121">
              <a:extLst>
                <a:ext uri="{FF2B5EF4-FFF2-40B4-BE49-F238E27FC236}">
                  <a16:creationId xmlns:a16="http://schemas.microsoft.com/office/drawing/2014/main" id="{9992E170-295C-E87A-A325-AB64D6028161}"/>
                </a:ext>
              </a:extLst>
            </p:cNvPr>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866;p121">
              <a:extLst>
                <a:ext uri="{FF2B5EF4-FFF2-40B4-BE49-F238E27FC236}">
                  <a16:creationId xmlns:a16="http://schemas.microsoft.com/office/drawing/2014/main" id="{99B39C77-43CB-7EC5-48C0-9A8E4693296D}"/>
                </a:ext>
              </a:extLst>
            </p:cNvPr>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867;p121">
              <a:extLst>
                <a:ext uri="{FF2B5EF4-FFF2-40B4-BE49-F238E27FC236}">
                  <a16:creationId xmlns:a16="http://schemas.microsoft.com/office/drawing/2014/main" id="{28E55650-3C14-9B1C-2BDB-3124A88DBC7B}"/>
                </a:ext>
              </a:extLst>
            </p:cNvPr>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868;p121">
              <a:extLst>
                <a:ext uri="{FF2B5EF4-FFF2-40B4-BE49-F238E27FC236}">
                  <a16:creationId xmlns:a16="http://schemas.microsoft.com/office/drawing/2014/main" id="{CBDFEEBA-75AE-0C4E-7467-83BB069E9F75}"/>
                </a:ext>
              </a:extLst>
            </p:cNvPr>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869;p121">
              <a:extLst>
                <a:ext uri="{FF2B5EF4-FFF2-40B4-BE49-F238E27FC236}">
                  <a16:creationId xmlns:a16="http://schemas.microsoft.com/office/drawing/2014/main" id="{45E6D556-AFC3-1FB5-8E6A-69F61CF6F5D1}"/>
                </a:ext>
              </a:extLst>
            </p:cNvPr>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870;p121">
              <a:extLst>
                <a:ext uri="{FF2B5EF4-FFF2-40B4-BE49-F238E27FC236}">
                  <a16:creationId xmlns:a16="http://schemas.microsoft.com/office/drawing/2014/main" id="{B85E24B8-F63A-D6FA-598E-BB733E90154D}"/>
                </a:ext>
              </a:extLst>
            </p:cNvPr>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871;p121">
              <a:extLst>
                <a:ext uri="{FF2B5EF4-FFF2-40B4-BE49-F238E27FC236}">
                  <a16:creationId xmlns:a16="http://schemas.microsoft.com/office/drawing/2014/main" id="{3B1F86D8-C6C5-74D6-BF77-F03954BC5A2D}"/>
                </a:ext>
              </a:extLst>
            </p:cNvPr>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872;p121">
              <a:extLst>
                <a:ext uri="{FF2B5EF4-FFF2-40B4-BE49-F238E27FC236}">
                  <a16:creationId xmlns:a16="http://schemas.microsoft.com/office/drawing/2014/main" id="{222AF3F5-4F84-AD8A-48CD-505787299C35}"/>
                </a:ext>
              </a:extLst>
            </p:cNvPr>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873;p121">
              <a:extLst>
                <a:ext uri="{FF2B5EF4-FFF2-40B4-BE49-F238E27FC236}">
                  <a16:creationId xmlns:a16="http://schemas.microsoft.com/office/drawing/2014/main" id="{9F6A8B68-5BEB-1168-DEEA-6CFA4555CABA}"/>
                </a:ext>
              </a:extLst>
            </p:cNvPr>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874;p121">
              <a:extLst>
                <a:ext uri="{FF2B5EF4-FFF2-40B4-BE49-F238E27FC236}">
                  <a16:creationId xmlns:a16="http://schemas.microsoft.com/office/drawing/2014/main" id="{90709BF4-A75B-7B50-184A-2D76E3F2F6F0}"/>
                </a:ext>
              </a:extLst>
            </p:cNvPr>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875;p121">
              <a:extLst>
                <a:ext uri="{FF2B5EF4-FFF2-40B4-BE49-F238E27FC236}">
                  <a16:creationId xmlns:a16="http://schemas.microsoft.com/office/drawing/2014/main" id="{2AA5A812-98C9-D101-AC4D-27C7CA96F6D9}"/>
                </a:ext>
              </a:extLst>
            </p:cNvPr>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876;p121">
              <a:extLst>
                <a:ext uri="{FF2B5EF4-FFF2-40B4-BE49-F238E27FC236}">
                  <a16:creationId xmlns:a16="http://schemas.microsoft.com/office/drawing/2014/main" id="{684F2AB2-0D04-B957-9ED2-00A096540653}"/>
                </a:ext>
              </a:extLst>
            </p:cNvPr>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877;p121">
              <a:extLst>
                <a:ext uri="{FF2B5EF4-FFF2-40B4-BE49-F238E27FC236}">
                  <a16:creationId xmlns:a16="http://schemas.microsoft.com/office/drawing/2014/main" id="{24B1850A-9238-7CFF-07ED-A6DFB67E52AA}"/>
                </a:ext>
              </a:extLst>
            </p:cNvPr>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878;p121">
              <a:extLst>
                <a:ext uri="{FF2B5EF4-FFF2-40B4-BE49-F238E27FC236}">
                  <a16:creationId xmlns:a16="http://schemas.microsoft.com/office/drawing/2014/main" id="{C2BF2DED-D7C6-CEA0-7091-78AA26677119}"/>
                </a:ext>
              </a:extLst>
            </p:cNvPr>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879;p121">
              <a:extLst>
                <a:ext uri="{FF2B5EF4-FFF2-40B4-BE49-F238E27FC236}">
                  <a16:creationId xmlns:a16="http://schemas.microsoft.com/office/drawing/2014/main" id="{1E741929-E2B2-D4C2-2CBA-DA4163F0D146}"/>
                </a:ext>
              </a:extLst>
            </p:cNvPr>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880;p121">
              <a:extLst>
                <a:ext uri="{FF2B5EF4-FFF2-40B4-BE49-F238E27FC236}">
                  <a16:creationId xmlns:a16="http://schemas.microsoft.com/office/drawing/2014/main" id="{836F4650-6C38-8FF8-284A-7FEB784C3804}"/>
                </a:ext>
              </a:extLst>
            </p:cNvPr>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881;p121">
              <a:extLst>
                <a:ext uri="{FF2B5EF4-FFF2-40B4-BE49-F238E27FC236}">
                  <a16:creationId xmlns:a16="http://schemas.microsoft.com/office/drawing/2014/main" id="{A3AD9F05-0BB1-D7C0-4F7C-EB2498A7FBD3}"/>
                </a:ext>
              </a:extLst>
            </p:cNvPr>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882;p121">
              <a:extLst>
                <a:ext uri="{FF2B5EF4-FFF2-40B4-BE49-F238E27FC236}">
                  <a16:creationId xmlns:a16="http://schemas.microsoft.com/office/drawing/2014/main" id="{25D44494-21E2-BFF0-4B8B-D8108265D7DB}"/>
                </a:ext>
              </a:extLst>
            </p:cNvPr>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883;p121">
              <a:extLst>
                <a:ext uri="{FF2B5EF4-FFF2-40B4-BE49-F238E27FC236}">
                  <a16:creationId xmlns:a16="http://schemas.microsoft.com/office/drawing/2014/main" id="{55CC8EF2-8AB3-6F25-D09D-38CB6B768D7F}"/>
                </a:ext>
              </a:extLst>
            </p:cNvPr>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884;p121">
              <a:extLst>
                <a:ext uri="{FF2B5EF4-FFF2-40B4-BE49-F238E27FC236}">
                  <a16:creationId xmlns:a16="http://schemas.microsoft.com/office/drawing/2014/main" id="{8D62D97D-0619-8B9A-4060-71DC51288C47}"/>
                </a:ext>
              </a:extLst>
            </p:cNvPr>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885;p121">
              <a:extLst>
                <a:ext uri="{FF2B5EF4-FFF2-40B4-BE49-F238E27FC236}">
                  <a16:creationId xmlns:a16="http://schemas.microsoft.com/office/drawing/2014/main" id="{3A0AD497-34DB-70A1-C505-655E74D5D665}"/>
                </a:ext>
              </a:extLst>
            </p:cNvPr>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886;p121">
              <a:extLst>
                <a:ext uri="{FF2B5EF4-FFF2-40B4-BE49-F238E27FC236}">
                  <a16:creationId xmlns:a16="http://schemas.microsoft.com/office/drawing/2014/main" id="{ECECD8C6-725D-9997-780D-75CD3A3E5B2A}"/>
                </a:ext>
              </a:extLst>
            </p:cNvPr>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887;p121">
              <a:extLst>
                <a:ext uri="{FF2B5EF4-FFF2-40B4-BE49-F238E27FC236}">
                  <a16:creationId xmlns:a16="http://schemas.microsoft.com/office/drawing/2014/main" id="{FE8147D0-15B8-1977-00EF-926A67B691CE}"/>
                </a:ext>
              </a:extLst>
            </p:cNvPr>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888;p121">
              <a:extLst>
                <a:ext uri="{FF2B5EF4-FFF2-40B4-BE49-F238E27FC236}">
                  <a16:creationId xmlns:a16="http://schemas.microsoft.com/office/drawing/2014/main" id="{2A200F7C-121F-1331-BECD-3E516B69DA5D}"/>
                </a:ext>
              </a:extLst>
            </p:cNvPr>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889;p121">
              <a:extLst>
                <a:ext uri="{FF2B5EF4-FFF2-40B4-BE49-F238E27FC236}">
                  <a16:creationId xmlns:a16="http://schemas.microsoft.com/office/drawing/2014/main" id="{20123789-EA5D-A4D6-F0C7-AE28A2B9E142}"/>
                </a:ext>
              </a:extLst>
            </p:cNvPr>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890;p121">
              <a:extLst>
                <a:ext uri="{FF2B5EF4-FFF2-40B4-BE49-F238E27FC236}">
                  <a16:creationId xmlns:a16="http://schemas.microsoft.com/office/drawing/2014/main" id="{27239F3E-789B-DCE3-6948-CB5F5F458DAB}"/>
                </a:ext>
              </a:extLst>
            </p:cNvPr>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891;p121">
              <a:extLst>
                <a:ext uri="{FF2B5EF4-FFF2-40B4-BE49-F238E27FC236}">
                  <a16:creationId xmlns:a16="http://schemas.microsoft.com/office/drawing/2014/main" id="{CE9D0E19-EE9C-B012-80C1-2D7EAD995228}"/>
                </a:ext>
              </a:extLst>
            </p:cNvPr>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892;p121">
              <a:extLst>
                <a:ext uri="{FF2B5EF4-FFF2-40B4-BE49-F238E27FC236}">
                  <a16:creationId xmlns:a16="http://schemas.microsoft.com/office/drawing/2014/main" id="{172DB410-9DDF-4EA7-C85A-F7F765670A17}"/>
                </a:ext>
              </a:extLst>
            </p:cNvPr>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893;p121">
              <a:extLst>
                <a:ext uri="{FF2B5EF4-FFF2-40B4-BE49-F238E27FC236}">
                  <a16:creationId xmlns:a16="http://schemas.microsoft.com/office/drawing/2014/main" id="{09E26FC0-221F-A056-02E1-419D1FEA7E2B}"/>
                </a:ext>
              </a:extLst>
            </p:cNvPr>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894;p121">
              <a:extLst>
                <a:ext uri="{FF2B5EF4-FFF2-40B4-BE49-F238E27FC236}">
                  <a16:creationId xmlns:a16="http://schemas.microsoft.com/office/drawing/2014/main" id="{DE02E126-2A6C-AFBF-BA3C-F7817173F67E}"/>
                </a:ext>
              </a:extLst>
            </p:cNvPr>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895;p121">
              <a:extLst>
                <a:ext uri="{FF2B5EF4-FFF2-40B4-BE49-F238E27FC236}">
                  <a16:creationId xmlns:a16="http://schemas.microsoft.com/office/drawing/2014/main" id="{6E35C5E5-A4F9-935D-DB80-CB4CCEBE48FA}"/>
                </a:ext>
              </a:extLst>
            </p:cNvPr>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896;p121">
              <a:extLst>
                <a:ext uri="{FF2B5EF4-FFF2-40B4-BE49-F238E27FC236}">
                  <a16:creationId xmlns:a16="http://schemas.microsoft.com/office/drawing/2014/main" id="{B11B2422-FD3D-28BB-0DB4-441F9C3E3F5A}"/>
                </a:ext>
              </a:extLst>
            </p:cNvPr>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897;p121">
              <a:extLst>
                <a:ext uri="{FF2B5EF4-FFF2-40B4-BE49-F238E27FC236}">
                  <a16:creationId xmlns:a16="http://schemas.microsoft.com/office/drawing/2014/main" id="{1EA8A738-D997-C793-222F-6A6587E23E4F}"/>
                </a:ext>
              </a:extLst>
            </p:cNvPr>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898;p121">
              <a:extLst>
                <a:ext uri="{FF2B5EF4-FFF2-40B4-BE49-F238E27FC236}">
                  <a16:creationId xmlns:a16="http://schemas.microsoft.com/office/drawing/2014/main" id="{BCE211F2-7367-ED4A-3E3C-11BAFD03B718}"/>
                </a:ext>
              </a:extLst>
            </p:cNvPr>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899;p121">
              <a:extLst>
                <a:ext uri="{FF2B5EF4-FFF2-40B4-BE49-F238E27FC236}">
                  <a16:creationId xmlns:a16="http://schemas.microsoft.com/office/drawing/2014/main" id="{F9245B2E-54E3-4BF9-32D4-2E353B7BF03C}"/>
                </a:ext>
              </a:extLst>
            </p:cNvPr>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900;p121">
              <a:extLst>
                <a:ext uri="{FF2B5EF4-FFF2-40B4-BE49-F238E27FC236}">
                  <a16:creationId xmlns:a16="http://schemas.microsoft.com/office/drawing/2014/main" id="{A4244CC2-BCA4-0469-3C3C-07DCF1EDD8A0}"/>
                </a:ext>
              </a:extLst>
            </p:cNvPr>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901;p121">
              <a:extLst>
                <a:ext uri="{FF2B5EF4-FFF2-40B4-BE49-F238E27FC236}">
                  <a16:creationId xmlns:a16="http://schemas.microsoft.com/office/drawing/2014/main" id="{350A3860-4834-ABE5-D4DC-62D69DB680D1}"/>
                </a:ext>
              </a:extLst>
            </p:cNvPr>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902;p121">
              <a:extLst>
                <a:ext uri="{FF2B5EF4-FFF2-40B4-BE49-F238E27FC236}">
                  <a16:creationId xmlns:a16="http://schemas.microsoft.com/office/drawing/2014/main" id="{8AED09BD-A26E-05A3-F6D4-DACCE770DD5C}"/>
                </a:ext>
              </a:extLst>
            </p:cNvPr>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903;p121">
              <a:extLst>
                <a:ext uri="{FF2B5EF4-FFF2-40B4-BE49-F238E27FC236}">
                  <a16:creationId xmlns:a16="http://schemas.microsoft.com/office/drawing/2014/main" id="{15847465-0274-32D9-7D32-706DB60FFC23}"/>
                </a:ext>
              </a:extLst>
            </p:cNvPr>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904;p121">
              <a:extLst>
                <a:ext uri="{FF2B5EF4-FFF2-40B4-BE49-F238E27FC236}">
                  <a16:creationId xmlns:a16="http://schemas.microsoft.com/office/drawing/2014/main" id="{DC4E6233-92E5-317B-90F9-C7E3A63EA278}"/>
                </a:ext>
              </a:extLst>
            </p:cNvPr>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905;p121">
              <a:extLst>
                <a:ext uri="{FF2B5EF4-FFF2-40B4-BE49-F238E27FC236}">
                  <a16:creationId xmlns:a16="http://schemas.microsoft.com/office/drawing/2014/main" id="{F00626C7-CF99-B21B-F04B-B3D127C3D8A2}"/>
                </a:ext>
              </a:extLst>
            </p:cNvPr>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906;p121">
              <a:extLst>
                <a:ext uri="{FF2B5EF4-FFF2-40B4-BE49-F238E27FC236}">
                  <a16:creationId xmlns:a16="http://schemas.microsoft.com/office/drawing/2014/main" id="{01AFAD07-4270-7798-187B-F16EA5445494}"/>
                </a:ext>
              </a:extLst>
            </p:cNvPr>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907;p121">
              <a:extLst>
                <a:ext uri="{FF2B5EF4-FFF2-40B4-BE49-F238E27FC236}">
                  <a16:creationId xmlns:a16="http://schemas.microsoft.com/office/drawing/2014/main" id="{8026272E-C245-BD10-48DD-8C426E11D410}"/>
                </a:ext>
              </a:extLst>
            </p:cNvPr>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908;p121">
              <a:extLst>
                <a:ext uri="{FF2B5EF4-FFF2-40B4-BE49-F238E27FC236}">
                  <a16:creationId xmlns:a16="http://schemas.microsoft.com/office/drawing/2014/main" id="{BF2C0596-656D-3B37-B407-971911264C84}"/>
                </a:ext>
              </a:extLst>
            </p:cNvPr>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909;p121">
              <a:extLst>
                <a:ext uri="{FF2B5EF4-FFF2-40B4-BE49-F238E27FC236}">
                  <a16:creationId xmlns:a16="http://schemas.microsoft.com/office/drawing/2014/main" id="{1FC83E95-89FE-15EF-BF15-20702E9E8FA8}"/>
                </a:ext>
              </a:extLst>
            </p:cNvPr>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194" name="Picture 2">
            <a:extLst>
              <a:ext uri="{FF2B5EF4-FFF2-40B4-BE49-F238E27FC236}">
                <a16:creationId xmlns:a16="http://schemas.microsoft.com/office/drawing/2014/main" id="{A3B718A1-B736-EEC0-BB5B-66532F7C86F6}"/>
              </a:ext>
            </a:extLst>
          </p:cNvPr>
          <p:cNvPicPr>
            <a:picLocks noChangeAspect="1" noChangeArrowheads="1"/>
          </p:cNvPicPr>
          <p:nvPr/>
        </p:nvPicPr>
        <p:blipFill rotWithShape="1">
          <a:blip r:embed="rId3">
            <a:clrChange>
              <a:clrFrom>
                <a:srgbClr val="F7F7F7"/>
              </a:clrFrom>
              <a:clrTo>
                <a:srgbClr val="F7F7F7">
                  <a:alpha val="0"/>
                </a:srgbClr>
              </a:clrTo>
            </a:clrChange>
            <a:extLst>
              <a:ext uri="{28A0092B-C50C-407E-A947-70E740481C1C}">
                <a14:useLocalDpi xmlns:a14="http://schemas.microsoft.com/office/drawing/2010/main" val="0"/>
              </a:ext>
            </a:extLst>
          </a:blip>
          <a:srcRect r="37444"/>
          <a:stretch/>
        </p:blipFill>
        <p:spPr bwMode="auto">
          <a:xfrm>
            <a:off x="4784860" y="2597606"/>
            <a:ext cx="3481997" cy="629100"/>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2">
            <a:extLst>
              <a:ext uri="{FF2B5EF4-FFF2-40B4-BE49-F238E27FC236}">
                <a16:creationId xmlns:a16="http://schemas.microsoft.com/office/drawing/2014/main" id="{B13C73D2-32FA-90F0-F751-564B6A1F46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6240"/>
          <a:stretch/>
        </p:blipFill>
        <p:spPr bwMode="auto">
          <a:xfrm>
            <a:off x="5445850" y="3242195"/>
            <a:ext cx="2243935" cy="751217"/>
          </a:xfrm>
          <a:prstGeom prst="rect">
            <a:avLst/>
          </a:prstGeom>
          <a:noFill/>
          <a:extLst>
            <a:ext uri="{909E8E84-426E-40DD-AFC4-6F175D3DCCD1}">
              <a14:hiddenFill xmlns:a14="http://schemas.microsoft.com/office/drawing/2010/main">
                <a:solidFill>
                  <a:srgbClr val="FFFFFF"/>
                </a:solidFill>
              </a14:hiddenFill>
            </a:ext>
          </a:extLst>
        </p:spPr>
      </p:pic>
      <p:sp>
        <p:nvSpPr>
          <p:cNvPr id="58" name="Rectangle 57">
            <a:extLst>
              <a:ext uri="{FF2B5EF4-FFF2-40B4-BE49-F238E27FC236}">
                <a16:creationId xmlns:a16="http://schemas.microsoft.com/office/drawing/2014/main" id="{5BE4F838-B885-1A86-7A57-C3B1B5A839D4}"/>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12777827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233740" y="1548795"/>
            <a:ext cx="4132712" cy="2252901"/>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215556" y="861125"/>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171497"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8302046" y="2821654"/>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045D70B7-5B14-C4FF-48C2-C03E7998B9EE}"/>
              </a:ext>
            </a:extLst>
          </p:cNvPr>
          <p:cNvSpPr>
            <a:spLocks noGrp="1"/>
          </p:cNvSpPr>
          <p:nvPr>
            <p:ph type="title" idx="2"/>
          </p:nvPr>
        </p:nvSpPr>
        <p:spPr>
          <a:xfrm>
            <a:off x="2325108" y="1632996"/>
            <a:ext cx="3957150" cy="1910611"/>
          </a:xfrm>
        </p:spPr>
        <p:txBody>
          <a:bodyPr/>
          <a:lstStyle/>
          <a:p>
            <a:pPr algn="l"/>
            <a:r>
              <a:rPr lang="en-IN" sz="2000" dirty="0">
                <a:latin typeface="Times New Roman" panose="02020603050405020304" pitchFamily="18" charset="0"/>
                <a:cs typeface="Times New Roman" panose="02020603050405020304" pitchFamily="18" charset="0"/>
              </a:rPr>
              <a:t>Just like a rainbow has many colours, a computer screen uses red, green, and blue light to make all the colours we see, like mixing paints!</a:t>
            </a:r>
            <a:endParaRPr lang="en-US" sz="2000" dirty="0">
              <a:latin typeface="Times New Roman" panose="02020603050405020304" pitchFamily="18" charset="0"/>
              <a:cs typeface="Times New Roman" panose="02020603050405020304" pitchFamily="18" charset="0"/>
            </a:endParaRPr>
          </a:p>
        </p:txBody>
      </p:sp>
      <p:sp>
        <p:nvSpPr>
          <p:cNvPr id="6" name="Google Shape;9820;p121">
            <a:extLst>
              <a:ext uri="{FF2B5EF4-FFF2-40B4-BE49-F238E27FC236}">
                <a16:creationId xmlns:a16="http://schemas.microsoft.com/office/drawing/2014/main" id="{5ECACBA0-DCDA-FD28-4754-67B3D1BF1381}"/>
              </a:ext>
            </a:extLst>
          </p:cNvPr>
          <p:cNvSpPr/>
          <p:nvPr/>
        </p:nvSpPr>
        <p:spPr>
          <a:xfrm>
            <a:off x="2299020" y="819023"/>
            <a:ext cx="3991800" cy="516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22;p121">
            <a:extLst>
              <a:ext uri="{FF2B5EF4-FFF2-40B4-BE49-F238E27FC236}">
                <a16:creationId xmlns:a16="http://schemas.microsoft.com/office/drawing/2014/main" id="{A0CBC6F1-E8A1-5EDE-BC3B-C93E73DCCC46}"/>
              </a:ext>
            </a:extLst>
          </p:cNvPr>
          <p:cNvSpPr txBox="1">
            <a:spLocks noGrp="1"/>
          </p:cNvSpPr>
          <p:nvPr>
            <p:ph type="title"/>
          </p:nvPr>
        </p:nvSpPr>
        <p:spPr>
          <a:xfrm>
            <a:off x="2435234" y="881073"/>
            <a:ext cx="3694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Times New Roman" panose="02020603050405020304" pitchFamily="18" charset="0"/>
                <a:cs typeface="Times New Roman" panose="02020603050405020304" pitchFamily="18" charset="0"/>
              </a:rPr>
              <a:t>Natural Fact</a:t>
            </a:r>
            <a:endParaRPr dirty="0">
              <a:solidFill>
                <a:schemeClr val="bg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75F22C63-F1BC-95EF-8778-95B66710511F}"/>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31460323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233740" y="1548795"/>
            <a:ext cx="4132712" cy="2252901"/>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215556" y="861125"/>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171497"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8302046" y="2821654"/>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045D70B7-5B14-C4FF-48C2-C03E7998B9EE}"/>
              </a:ext>
            </a:extLst>
          </p:cNvPr>
          <p:cNvSpPr>
            <a:spLocks noGrp="1"/>
          </p:cNvSpPr>
          <p:nvPr>
            <p:ph type="title" idx="2"/>
          </p:nvPr>
        </p:nvSpPr>
        <p:spPr>
          <a:xfrm>
            <a:off x="2325108" y="1632996"/>
            <a:ext cx="3957150" cy="1910611"/>
          </a:xfrm>
        </p:spPr>
        <p:txBody>
          <a:bodyPr/>
          <a:lstStyle/>
          <a:p>
            <a:pPr algn="l" rtl="0">
              <a:spcBef>
                <a:spcPts val="0"/>
              </a:spcBef>
              <a:spcAft>
                <a:spcPts val="0"/>
              </a:spcAft>
            </a:pPr>
            <a:r>
              <a:rPr lang="en-IN" sz="2000" dirty="0">
                <a:latin typeface="Times New Roman" panose="02020603050405020304" pitchFamily="18" charset="0"/>
                <a:cs typeface="Times New Roman" panose="02020603050405020304" pitchFamily="18" charset="0"/>
              </a:rPr>
              <a:t>Each zebra's stripe pattern is as unique as a human fingerprint or URL of a Website!</a:t>
            </a:r>
            <a:endParaRPr lang="en-US" sz="2000" dirty="0">
              <a:latin typeface="Times New Roman" panose="02020603050405020304" pitchFamily="18" charset="0"/>
              <a:cs typeface="Times New Roman" panose="02020603050405020304" pitchFamily="18" charset="0"/>
            </a:endParaRPr>
          </a:p>
        </p:txBody>
      </p:sp>
      <p:sp>
        <p:nvSpPr>
          <p:cNvPr id="6" name="Google Shape;9820;p121">
            <a:extLst>
              <a:ext uri="{FF2B5EF4-FFF2-40B4-BE49-F238E27FC236}">
                <a16:creationId xmlns:a16="http://schemas.microsoft.com/office/drawing/2014/main" id="{5ECACBA0-DCDA-FD28-4754-67B3D1BF1381}"/>
              </a:ext>
            </a:extLst>
          </p:cNvPr>
          <p:cNvSpPr/>
          <p:nvPr/>
        </p:nvSpPr>
        <p:spPr>
          <a:xfrm>
            <a:off x="2299020" y="819023"/>
            <a:ext cx="3991800" cy="516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22;p121">
            <a:extLst>
              <a:ext uri="{FF2B5EF4-FFF2-40B4-BE49-F238E27FC236}">
                <a16:creationId xmlns:a16="http://schemas.microsoft.com/office/drawing/2014/main" id="{A0CBC6F1-E8A1-5EDE-BC3B-C93E73DCCC46}"/>
              </a:ext>
            </a:extLst>
          </p:cNvPr>
          <p:cNvSpPr txBox="1">
            <a:spLocks noGrp="1"/>
          </p:cNvSpPr>
          <p:nvPr>
            <p:ph type="title"/>
          </p:nvPr>
        </p:nvSpPr>
        <p:spPr>
          <a:xfrm>
            <a:off x="2435234" y="881073"/>
            <a:ext cx="3694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Times New Roman" panose="02020603050405020304" pitchFamily="18" charset="0"/>
                <a:cs typeface="Times New Roman" panose="02020603050405020304" pitchFamily="18" charset="0"/>
              </a:rPr>
              <a:t>Natural Fact</a:t>
            </a:r>
            <a:endParaRPr dirty="0">
              <a:solidFill>
                <a:schemeClr val="bg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DE11540C-33E1-1E1E-0488-8B947E405B2F}"/>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15543073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233740" y="1548795"/>
            <a:ext cx="4132712" cy="2252901"/>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215556" y="861125"/>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171497"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8302046" y="2821654"/>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045D70B7-5B14-C4FF-48C2-C03E7998B9EE}"/>
              </a:ext>
            </a:extLst>
          </p:cNvPr>
          <p:cNvSpPr>
            <a:spLocks noGrp="1"/>
          </p:cNvSpPr>
          <p:nvPr>
            <p:ph type="title" idx="2"/>
          </p:nvPr>
        </p:nvSpPr>
        <p:spPr>
          <a:xfrm>
            <a:off x="2325108" y="1632996"/>
            <a:ext cx="3957150" cy="1910611"/>
          </a:xfrm>
        </p:spPr>
        <p:txBody>
          <a:bodyPr/>
          <a:lstStyle/>
          <a:p>
            <a:pPr algn="l" rtl="0">
              <a:spcBef>
                <a:spcPts val="0"/>
              </a:spcBef>
              <a:spcAft>
                <a:spcPts val="0"/>
              </a:spcAft>
            </a:pPr>
            <a:r>
              <a:rPr lang="en-IN" sz="2000" dirty="0">
                <a:latin typeface="Times New Roman" panose="02020603050405020304" pitchFamily="18" charset="0"/>
                <a:cs typeface="Times New Roman" panose="02020603050405020304" pitchFamily="18" charset="0"/>
              </a:rPr>
              <a:t>The human eye is estimated at 576 megapixels with complex processing, while AI machine vision cameras can reach up to 100 megapixels.</a:t>
            </a:r>
            <a:endParaRPr lang="en-US" sz="2000" dirty="0">
              <a:latin typeface="Times New Roman" panose="02020603050405020304" pitchFamily="18" charset="0"/>
              <a:cs typeface="Times New Roman" panose="02020603050405020304" pitchFamily="18" charset="0"/>
            </a:endParaRPr>
          </a:p>
        </p:txBody>
      </p:sp>
      <p:sp>
        <p:nvSpPr>
          <p:cNvPr id="6" name="Google Shape;9820;p121">
            <a:extLst>
              <a:ext uri="{FF2B5EF4-FFF2-40B4-BE49-F238E27FC236}">
                <a16:creationId xmlns:a16="http://schemas.microsoft.com/office/drawing/2014/main" id="{5ECACBA0-DCDA-FD28-4754-67B3D1BF1381}"/>
              </a:ext>
            </a:extLst>
          </p:cNvPr>
          <p:cNvSpPr/>
          <p:nvPr/>
        </p:nvSpPr>
        <p:spPr>
          <a:xfrm>
            <a:off x="2299020" y="819023"/>
            <a:ext cx="3991800" cy="516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22;p121">
            <a:extLst>
              <a:ext uri="{FF2B5EF4-FFF2-40B4-BE49-F238E27FC236}">
                <a16:creationId xmlns:a16="http://schemas.microsoft.com/office/drawing/2014/main" id="{A0CBC6F1-E8A1-5EDE-BC3B-C93E73DCCC46}"/>
              </a:ext>
            </a:extLst>
          </p:cNvPr>
          <p:cNvSpPr txBox="1">
            <a:spLocks noGrp="1"/>
          </p:cNvSpPr>
          <p:nvPr>
            <p:ph type="title"/>
          </p:nvPr>
        </p:nvSpPr>
        <p:spPr>
          <a:xfrm>
            <a:off x="2435234" y="881073"/>
            <a:ext cx="36948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Times New Roman" panose="02020603050405020304" pitchFamily="18" charset="0"/>
                <a:cs typeface="Times New Roman" panose="02020603050405020304" pitchFamily="18" charset="0"/>
              </a:rPr>
              <a:t>Natural Fact</a:t>
            </a:r>
            <a:endParaRPr dirty="0">
              <a:solidFill>
                <a:schemeClr val="bg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B3D32021-9754-B6D6-2514-AC5F78B2CC6E}"/>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28298373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3" name="Group 92">
            <a:extLst>
              <a:ext uri="{FF2B5EF4-FFF2-40B4-BE49-F238E27FC236}">
                <a16:creationId xmlns:a16="http://schemas.microsoft.com/office/drawing/2014/main" id="{515601A3-F2BC-6FEE-3B0B-622FD5738C16}"/>
              </a:ext>
            </a:extLst>
          </p:cNvPr>
          <p:cNvGrpSpPr/>
          <p:nvPr/>
        </p:nvGrpSpPr>
        <p:grpSpPr>
          <a:xfrm>
            <a:off x="1293262" y="-5573"/>
            <a:ext cx="6549438" cy="648265"/>
            <a:chOff x="306063" y="0"/>
            <a:chExt cx="9630099" cy="1221939"/>
          </a:xfrm>
        </p:grpSpPr>
        <p:sp>
          <p:nvSpPr>
            <p:cNvPr id="56" name="object 56"/>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57" name="object 57"/>
            <p:cNvSpPr txBox="1"/>
            <p:nvPr/>
          </p:nvSpPr>
          <p:spPr>
            <a:xfrm>
              <a:off x="618109" y="177687"/>
              <a:ext cx="9071991" cy="1044252"/>
            </a:xfrm>
            <a:prstGeom prst="rect">
              <a:avLst/>
            </a:prstGeom>
          </p:spPr>
          <p:txBody>
            <a:bodyPr vert="horz" wrap="square" lIns="0" tIns="0" rIns="0" bIns="0" rtlCol="0">
              <a:spAutoFit/>
            </a:bodyPr>
            <a:lstStyle/>
            <a:p>
              <a:pPr marL="8637" algn="ctr"/>
              <a:r>
                <a:rPr lang="en-IN" sz="3600" b="1" dirty="0">
                  <a:solidFill>
                    <a:srgbClr val="00B050"/>
                  </a:solidFill>
                  <a:latin typeface="Balsamiq Sans"/>
                  <a:ea typeface="Balsamiq Sans"/>
                </a:rPr>
                <a:t>Digital Support </a:t>
              </a:r>
              <a:r>
                <a:rPr lang="en-IN" sz="2176" b="1" spc="85" baseline="-25000" dirty="0">
                  <a:solidFill>
                    <a:srgbClr val="FFFF00"/>
                  </a:solidFill>
                </a:rPr>
                <a:t>One-Stop Platform</a:t>
              </a:r>
              <a:endParaRPr lang="en-IN" sz="2176" baseline="-25000" dirty="0">
                <a:solidFill>
                  <a:srgbClr val="FFFF00"/>
                </a:solidFill>
              </a:endParaRPr>
            </a:p>
          </p:txBody>
        </p:sp>
      </p:grpSp>
      <p:sp>
        <p:nvSpPr>
          <p:cNvPr id="4" name="Rectangle 3">
            <a:extLst>
              <a:ext uri="{FF2B5EF4-FFF2-40B4-BE49-F238E27FC236}">
                <a16:creationId xmlns:a16="http://schemas.microsoft.com/office/drawing/2014/main" id="{6D541DD0-09F9-FE88-D89E-C1699BF81737}"/>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
        <p:nvSpPr>
          <p:cNvPr id="7" name="Rectangle: Rounded Corners 4">
            <a:extLst>
              <a:ext uri="{FF2B5EF4-FFF2-40B4-BE49-F238E27FC236}">
                <a16:creationId xmlns:a16="http://schemas.microsoft.com/office/drawing/2014/main" id="{E5A36D8A-22E5-A586-4DED-0D5758694BED}"/>
              </a:ext>
            </a:extLst>
          </p:cNvPr>
          <p:cNvSpPr/>
          <p:nvPr/>
        </p:nvSpPr>
        <p:spPr>
          <a:xfrm>
            <a:off x="500686" y="1310027"/>
            <a:ext cx="7862037" cy="3368539"/>
          </a:xfrm>
          <a:prstGeom prst="roundRect">
            <a:avLst/>
          </a:prstGeom>
          <a:noFill/>
          <a:ln w="38100">
            <a:solidFill>
              <a:srgbClr val="871A74"/>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a:p>
        </p:txBody>
      </p:sp>
      <p:sp>
        <p:nvSpPr>
          <p:cNvPr id="8" name="TextBox 7">
            <a:extLst>
              <a:ext uri="{FF2B5EF4-FFF2-40B4-BE49-F238E27FC236}">
                <a16:creationId xmlns:a16="http://schemas.microsoft.com/office/drawing/2014/main" id="{D81BC844-2B62-16E6-4810-CAEE1F58B387}"/>
              </a:ext>
            </a:extLst>
          </p:cNvPr>
          <p:cNvSpPr txBox="1"/>
          <p:nvPr/>
        </p:nvSpPr>
        <p:spPr>
          <a:xfrm>
            <a:off x="781277" y="1685956"/>
            <a:ext cx="7020479" cy="2948499"/>
          </a:xfrm>
          <a:prstGeom prst="rect">
            <a:avLst/>
          </a:prstGeom>
          <a:noFill/>
        </p:spPr>
        <p:txBody>
          <a:bodyPr wrap="square">
            <a:spAutoFit/>
          </a:bodyPr>
          <a:lstStyle/>
          <a:p>
            <a:pPr marL="244836"/>
            <a:r>
              <a:rPr lang="en-IN" sz="1800" b="1" spc="44" dirty="0">
                <a:solidFill>
                  <a:srgbClr val="000064"/>
                </a:solidFill>
                <a:latin typeface="Times New Roman" panose="02020603050405020304" pitchFamily="18" charset="0"/>
                <a:cs typeface="Times New Roman" panose="02020603050405020304" pitchFamily="18" charset="0"/>
              </a:rPr>
              <a:t>Teacher’s Resources</a:t>
            </a:r>
            <a:br>
              <a:rPr lang="en-IN" spc="44" dirty="0">
                <a:solidFill>
                  <a:srgbClr val="000064"/>
                </a:solidFill>
                <a:latin typeface="Times New Roman" panose="02020603050405020304" pitchFamily="18" charset="0"/>
                <a:cs typeface="Times New Roman" panose="02020603050405020304" pitchFamily="18" charset="0"/>
              </a:rPr>
            </a:br>
            <a:r>
              <a:rPr lang="en-IN" spc="44" dirty="0">
                <a:solidFill>
                  <a:srgbClr val="000064"/>
                </a:solidFill>
                <a:latin typeface="Times New Roman" panose="02020603050405020304" pitchFamily="18" charset="0"/>
                <a:cs typeface="Times New Roman" panose="02020603050405020304" pitchFamily="18" charset="0"/>
              </a:rPr>
              <a:t>Interactive e-Book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a:t>
            </a:r>
            <a:r>
              <a:rPr lang="en-IN" b="1" spc="44" dirty="0">
                <a:solidFill>
                  <a:srgbClr val="000064"/>
                </a:solidFill>
                <a:latin typeface="Times New Roman" panose="02020603050405020304" pitchFamily="18" charset="0"/>
                <a:cs typeface="Times New Roman" panose="02020603050405020304" pitchFamily="18" charset="0"/>
              </a:rPr>
              <a:t>Topic Animation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Software Download Link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Lesson Plans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Answer Keys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a:t>
            </a:r>
            <a:r>
              <a:rPr lang="en-IN" b="1" spc="44" dirty="0">
                <a:solidFill>
                  <a:srgbClr val="000064"/>
                </a:solidFill>
                <a:latin typeface="Times New Roman" panose="02020603050405020304" pitchFamily="18" charset="0"/>
                <a:cs typeface="Times New Roman" panose="02020603050405020304" pitchFamily="18" charset="0"/>
              </a:rPr>
              <a:t>Homework Worksheets </a:t>
            </a:r>
            <a:r>
              <a:rPr lang="en-IN" spc="44" dirty="0">
                <a:solidFill>
                  <a:srgbClr val="000064"/>
                </a:solidFill>
                <a:latin typeface="Times New Roman" panose="02020603050405020304" pitchFamily="18" charset="0"/>
                <a:cs typeface="Times New Roman" panose="02020603050405020304" pitchFamily="18" charset="0"/>
              </a:rPr>
              <a:t>for SA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Smart Test Paper Generator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a:t>
            </a:r>
            <a:r>
              <a:rPr lang="en-IN" b="1" spc="44" dirty="0">
                <a:solidFill>
                  <a:srgbClr val="000064"/>
                </a:solidFill>
                <a:latin typeface="Times New Roman" panose="02020603050405020304" pitchFamily="18" charset="0"/>
                <a:cs typeface="Times New Roman" panose="02020603050405020304" pitchFamily="18" charset="0"/>
              </a:rPr>
              <a:t>Learning Management System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Bridge Courses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Supplementary Material</a:t>
            </a:r>
          </a:p>
          <a:p>
            <a:pPr marL="244836"/>
            <a:endParaRPr lang="en-US" b="1" spc="44" dirty="0">
              <a:solidFill>
                <a:srgbClr val="000064"/>
              </a:solidFill>
              <a:latin typeface="Times New Roman" panose="02020603050405020304" pitchFamily="18" charset="0"/>
              <a:cs typeface="Times New Roman" panose="02020603050405020304" pitchFamily="18" charset="0"/>
            </a:endParaRPr>
          </a:p>
          <a:p>
            <a:pPr marL="244836"/>
            <a:r>
              <a:rPr lang="en-US" sz="1800" b="1" spc="44" dirty="0">
                <a:solidFill>
                  <a:srgbClr val="000064"/>
                </a:solidFill>
                <a:latin typeface="Times New Roman" panose="02020603050405020304" pitchFamily="18" charset="0"/>
                <a:cs typeface="Times New Roman" panose="02020603050405020304" pitchFamily="18" charset="0"/>
              </a:rPr>
              <a:t>Student Access</a:t>
            </a:r>
          </a:p>
          <a:p>
            <a:pPr marL="244836"/>
            <a:r>
              <a:rPr lang="en-IN" spc="44" dirty="0">
                <a:solidFill>
                  <a:srgbClr val="000064"/>
                </a:solidFill>
                <a:latin typeface="Times New Roman" panose="02020603050405020304" pitchFamily="18" charset="0"/>
                <a:cs typeface="Times New Roman" panose="02020603050405020304" pitchFamily="18" charset="0"/>
              </a:rPr>
              <a:t>Interactive e-Book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Topic Animation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a:t>
            </a:r>
            <a:r>
              <a:rPr lang="en-IN" b="1" spc="44" dirty="0">
                <a:solidFill>
                  <a:srgbClr val="000064"/>
                </a:solidFill>
                <a:latin typeface="Times New Roman" panose="02020603050405020304" pitchFamily="18" charset="0"/>
                <a:cs typeface="Times New Roman" panose="02020603050405020304" pitchFamily="18" charset="0"/>
              </a:rPr>
              <a:t>Software Download Link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Worksheets</a:t>
            </a:r>
          </a:p>
          <a:p>
            <a:pPr marL="244836"/>
            <a:endParaRPr lang="en-IN" b="1" spc="44" dirty="0">
              <a:solidFill>
                <a:srgbClr val="000064"/>
              </a:solidFill>
              <a:latin typeface="Times New Roman" panose="02020603050405020304" pitchFamily="18" charset="0"/>
              <a:cs typeface="Times New Roman" panose="02020603050405020304" pitchFamily="18" charset="0"/>
            </a:endParaRPr>
          </a:p>
          <a:p>
            <a:pPr marL="244836"/>
            <a:r>
              <a:rPr lang="en-IN" sz="1800" b="1" spc="44" dirty="0">
                <a:solidFill>
                  <a:srgbClr val="000064"/>
                </a:solidFill>
                <a:latin typeface="Times New Roman" panose="02020603050405020304" pitchFamily="18" charset="0"/>
                <a:cs typeface="Times New Roman" panose="02020603050405020304" pitchFamily="18" charset="0"/>
              </a:rPr>
              <a:t>Interactive e-Book</a:t>
            </a:r>
          </a:p>
          <a:p>
            <a:pPr marL="244836"/>
            <a:r>
              <a:rPr lang="en-IN" spc="44" dirty="0">
                <a:solidFill>
                  <a:srgbClr val="000064"/>
                </a:solidFill>
                <a:latin typeface="Times New Roman" panose="02020603050405020304" pitchFamily="18" charset="0"/>
                <a:cs typeface="Times New Roman" panose="02020603050405020304" pitchFamily="18" charset="0"/>
              </a:rPr>
              <a:t>Chapter Voiceover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Animations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Interactive Exercises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Smart-board Tools </a:t>
            </a:r>
            <a:r>
              <a:rPr lang="en-IN" sz="1800" b="1" spc="44" dirty="0">
                <a:solidFill>
                  <a:srgbClr val="000064"/>
                </a:solidFill>
                <a:latin typeface="Times New Roman" panose="02020603050405020304" pitchFamily="18" charset="0"/>
                <a:cs typeface="Times New Roman" panose="02020603050405020304" pitchFamily="18" charset="0"/>
              </a:rPr>
              <a:t>I</a:t>
            </a:r>
            <a:r>
              <a:rPr lang="en-IN" spc="44" dirty="0">
                <a:solidFill>
                  <a:srgbClr val="000064"/>
                </a:solidFill>
                <a:latin typeface="Times New Roman" panose="02020603050405020304" pitchFamily="18" charset="0"/>
                <a:cs typeface="Times New Roman" panose="02020603050405020304" pitchFamily="18" charset="0"/>
              </a:rPr>
              <a:t> QR Codes</a:t>
            </a:r>
          </a:p>
        </p:txBody>
      </p:sp>
      <p:sp>
        <p:nvSpPr>
          <p:cNvPr id="9" name="Rectangle: Rounded Corners 7">
            <a:extLst>
              <a:ext uri="{FF2B5EF4-FFF2-40B4-BE49-F238E27FC236}">
                <a16:creationId xmlns:a16="http://schemas.microsoft.com/office/drawing/2014/main" id="{F13DC449-3F69-1B03-64AA-7083C1F598F1}"/>
              </a:ext>
            </a:extLst>
          </p:cNvPr>
          <p:cNvSpPr/>
          <p:nvPr/>
        </p:nvSpPr>
        <p:spPr>
          <a:xfrm>
            <a:off x="1137547" y="1102733"/>
            <a:ext cx="3101789" cy="40285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32" b="1" dirty="0">
                <a:solidFill>
                  <a:srgbClr val="7030A0"/>
                </a:solidFill>
                <a:latin typeface="Amasis MT Pro Black" panose="02040A04050005020304" pitchFamily="18" charset="0"/>
              </a:rPr>
              <a:t>For Students and Teachers</a:t>
            </a:r>
          </a:p>
        </p:txBody>
      </p:sp>
      <p:sp>
        <p:nvSpPr>
          <p:cNvPr id="12" name="Rectangle: Rounded Corners 7">
            <a:extLst>
              <a:ext uri="{FF2B5EF4-FFF2-40B4-BE49-F238E27FC236}">
                <a16:creationId xmlns:a16="http://schemas.microsoft.com/office/drawing/2014/main" id="{47F3C564-8D26-091A-2836-288569AC8C87}"/>
              </a:ext>
            </a:extLst>
          </p:cNvPr>
          <p:cNvSpPr/>
          <p:nvPr/>
        </p:nvSpPr>
        <p:spPr>
          <a:xfrm>
            <a:off x="1121655" y="4417780"/>
            <a:ext cx="6392366" cy="40285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32" b="1" dirty="0">
                <a:solidFill>
                  <a:srgbClr val="7030A0"/>
                </a:solidFill>
                <a:latin typeface="Amasis MT Pro Black" panose="02040A04050005020304" pitchFamily="18" charset="0"/>
              </a:rPr>
              <a:t>Full support Available in Android Mobile App also</a:t>
            </a:r>
          </a:p>
        </p:txBody>
      </p:sp>
    </p:spTree>
    <p:extLst>
      <p:ext uri="{BB962C8B-B14F-4D97-AF65-F5344CB8AC3E}">
        <p14:creationId xmlns:p14="http://schemas.microsoft.com/office/powerpoint/2010/main" val="3955647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11">
          <a:extLst>
            <a:ext uri="{FF2B5EF4-FFF2-40B4-BE49-F238E27FC236}">
              <a16:creationId xmlns:a16="http://schemas.microsoft.com/office/drawing/2014/main" id="{9DD56F39-4680-26EC-E870-D76C85D47CA7}"/>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AEA1DDE9-F878-BCC8-215B-92F28BC31BFF}"/>
              </a:ext>
            </a:extLst>
          </p:cNvPr>
          <p:cNvGrpSpPr/>
          <p:nvPr/>
        </p:nvGrpSpPr>
        <p:grpSpPr>
          <a:xfrm>
            <a:off x="2073573" y="-38419"/>
            <a:ext cx="4913968" cy="492442"/>
            <a:chOff x="306063" y="0"/>
            <a:chExt cx="9630099" cy="1164590"/>
          </a:xfrm>
        </p:grpSpPr>
        <p:sp>
          <p:nvSpPr>
            <p:cNvPr id="10" name="object 56">
              <a:extLst>
                <a:ext uri="{FF2B5EF4-FFF2-40B4-BE49-F238E27FC236}">
                  <a16:creationId xmlns:a16="http://schemas.microsoft.com/office/drawing/2014/main" id="{1E77E139-B947-211E-2733-D82DE7A264BC}"/>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pPr algn="ctr"/>
              <a:r>
                <a:rPr lang="en-US" sz="2800" b="1" spc="85" dirty="0">
                  <a:solidFill>
                    <a:schemeClr val="bg1"/>
                  </a:solidFill>
                  <a:latin typeface="Times New Roman" panose="02020603050405020304" pitchFamily="18" charset="0"/>
                  <a:cs typeface="Times New Roman" panose="02020603050405020304" pitchFamily="18" charset="0"/>
                </a:rPr>
                <a:t>Touchpad Plus V2.2 </a:t>
              </a:r>
              <a:endParaRPr sz="2800" b="1" spc="85" dirty="0">
                <a:solidFill>
                  <a:schemeClr val="bg1"/>
                </a:solidFill>
                <a:latin typeface="Times New Roman" panose="02020603050405020304" pitchFamily="18" charset="0"/>
                <a:cs typeface="Times New Roman" panose="02020603050405020304" pitchFamily="18" charset="0"/>
              </a:endParaRPr>
            </a:p>
          </p:txBody>
        </p:sp>
        <p:sp>
          <p:nvSpPr>
            <p:cNvPr id="11" name="object 57">
              <a:extLst>
                <a:ext uri="{FF2B5EF4-FFF2-40B4-BE49-F238E27FC236}">
                  <a16:creationId xmlns:a16="http://schemas.microsoft.com/office/drawing/2014/main" id="{FA963DAF-AF8D-8992-4B56-2C756DE432F5}"/>
                </a:ext>
              </a:extLst>
            </p:cNvPr>
            <p:cNvSpPr txBox="1"/>
            <p:nvPr/>
          </p:nvSpPr>
          <p:spPr>
            <a:xfrm>
              <a:off x="618109" y="177689"/>
              <a:ext cx="9071991" cy="430887"/>
            </a:xfrm>
            <a:prstGeom prst="rect">
              <a:avLst/>
            </a:prstGeom>
          </p:spPr>
          <p:txBody>
            <a:bodyPr vert="horz" wrap="square" lIns="0" tIns="0" rIns="0" bIns="0" rtlCol="0">
              <a:spAutoFit/>
            </a:bodyPr>
            <a:lstStyle/>
            <a:p>
              <a:pPr marL="12700" algn="ctr"/>
              <a:endParaRPr sz="2800" b="1" spc="85" dirty="0">
                <a:solidFill>
                  <a:schemeClr val="bg1"/>
                </a:solidFill>
                <a:latin typeface="Arial"/>
                <a:cs typeface="Arial"/>
              </a:endParaRPr>
            </a:p>
          </p:txBody>
        </p:sp>
      </p:grpSp>
      <p:sp>
        <p:nvSpPr>
          <p:cNvPr id="13" name="object 63">
            <a:extLst>
              <a:ext uri="{FF2B5EF4-FFF2-40B4-BE49-F238E27FC236}">
                <a16:creationId xmlns:a16="http://schemas.microsoft.com/office/drawing/2014/main" id="{E13698F5-0FD4-1DC4-AF5C-F834C169AFC9}"/>
              </a:ext>
            </a:extLst>
          </p:cNvPr>
          <p:cNvSpPr txBox="1"/>
          <p:nvPr/>
        </p:nvSpPr>
        <p:spPr>
          <a:xfrm>
            <a:off x="2549124" y="571226"/>
            <a:ext cx="4045751" cy="430887"/>
          </a:xfrm>
          <a:prstGeom prst="rect">
            <a:avLst/>
          </a:prstGeom>
        </p:spPr>
        <p:txBody>
          <a:bodyPr vert="horz" wrap="square" lIns="0" tIns="0" rIns="0" bIns="0" rtlCol="0">
            <a:spAutoFit/>
          </a:bodyPr>
          <a:lstStyle/>
          <a:p>
            <a:pPr algn="ctr"/>
            <a:r>
              <a:rPr lang="en-IN" sz="2800" b="1" dirty="0">
                <a:solidFill>
                  <a:srgbClr val="7030A0"/>
                </a:solidFill>
                <a:latin typeface="Times New Roman" panose="02020603050405020304" pitchFamily="18" charset="0"/>
                <a:cs typeface="Times New Roman" panose="02020603050405020304" pitchFamily="18" charset="0"/>
              </a:rPr>
              <a:t>Content Matrix</a:t>
            </a:r>
          </a:p>
        </p:txBody>
      </p:sp>
      <p:pic>
        <p:nvPicPr>
          <p:cNvPr id="14" name="Picture 13" descr="A black graduation cap and orange text&#10;&#10;Description automatically generated">
            <a:extLst>
              <a:ext uri="{FF2B5EF4-FFF2-40B4-BE49-F238E27FC236}">
                <a16:creationId xmlns:a16="http://schemas.microsoft.com/office/drawing/2014/main" id="{1DC5E6A2-32FB-BCD9-4163-B346237F5F0D}"/>
              </a:ext>
            </a:extLst>
          </p:cNvPr>
          <p:cNvPicPr>
            <a:picLocks noChangeAspect="1"/>
          </p:cNvPicPr>
          <p:nvPr/>
        </p:nvPicPr>
        <p:blipFill>
          <a:blip r:embed="rId3" cstate="print">
            <a:clrChange>
              <a:clrFrom>
                <a:srgbClr val="F8F8F8"/>
              </a:clrFrom>
              <a:clrTo>
                <a:srgbClr val="F8F8F8">
                  <a:alpha val="0"/>
                </a:srgbClr>
              </a:clrTo>
            </a:clrChange>
            <a:extLst>
              <a:ext uri="{28A0092B-C50C-407E-A947-70E740481C1C}">
                <a14:useLocalDpi xmlns:a14="http://schemas.microsoft.com/office/drawing/2010/main" val="0"/>
              </a:ext>
            </a:extLst>
          </a:blip>
          <a:stretch>
            <a:fillRect/>
          </a:stretch>
        </p:blipFill>
        <p:spPr>
          <a:xfrm>
            <a:off x="265763" y="229300"/>
            <a:ext cx="1197360" cy="492442"/>
          </a:xfrm>
          <a:prstGeom prst="rect">
            <a:avLst/>
          </a:prstGeom>
        </p:spPr>
      </p:pic>
      <p:sp>
        <p:nvSpPr>
          <p:cNvPr id="17" name="Rectangle 16">
            <a:extLst>
              <a:ext uri="{FF2B5EF4-FFF2-40B4-BE49-F238E27FC236}">
                <a16:creationId xmlns:a16="http://schemas.microsoft.com/office/drawing/2014/main" id="{D4FD864E-0803-D4A5-4956-1B626FEEF8BC}"/>
              </a:ext>
            </a:extLst>
          </p:cNvPr>
          <p:cNvSpPr/>
          <p:nvPr/>
        </p:nvSpPr>
        <p:spPr>
          <a:xfrm>
            <a:off x="1077316" y="1188509"/>
            <a:ext cx="3182450" cy="3200876"/>
          </a:xfrm>
          <a:prstGeom prst="rect">
            <a:avLst/>
          </a:prstGeom>
          <a:noFill/>
          <a:ln w="28575">
            <a:solidFill>
              <a:srgbClr val="871A74"/>
            </a:solidFill>
            <a:prstDash val="sysDash"/>
          </a:ln>
        </p:spPr>
        <p:txBody>
          <a:bodyPr wrap="square">
            <a:spAutoFit/>
          </a:bodyPr>
          <a:lstStyle/>
          <a:p>
            <a:pPr algn="ctr"/>
            <a:r>
              <a:rPr lang="en-IN" sz="2000" b="1" i="0" u="sng" strike="noStrike" baseline="0" dirty="0">
                <a:solidFill>
                  <a:srgbClr val="871A74"/>
                </a:solidFill>
                <a:latin typeface="Times New Roman" panose="02020603050405020304" pitchFamily="18" charset="0"/>
                <a:cs typeface="Times New Roman" panose="02020603050405020304" pitchFamily="18" charset="0"/>
              </a:rPr>
              <a:t>Main Topics </a:t>
            </a:r>
            <a:endParaRPr lang="en-IN" sz="2000" b="0" i="0" u="none" strike="noStrike" baseline="0" dirty="0">
              <a:solidFill>
                <a:srgbClr val="871A74"/>
              </a:solidFill>
              <a:latin typeface="Times New Roman" panose="02020603050405020304" pitchFamily="18" charset="0"/>
              <a:cs typeface="Times New Roman" panose="02020603050405020304" pitchFamily="18" charset="0"/>
            </a:endParaRPr>
          </a:p>
          <a:p>
            <a:pPr algn="ctr"/>
            <a:r>
              <a:rPr lang="en-IN" i="1" dirty="0">
                <a:solidFill>
                  <a:srgbClr val="871A74"/>
                </a:solidFill>
                <a:latin typeface="Times New Roman" panose="02020603050405020304" pitchFamily="18" charset="0"/>
              </a:rPr>
              <a:t> Computational Thinking (I-VIII)</a:t>
            </a:r>
          </a:p>
          <a:p>
            <a:pPr algn="ctr"/>
            <a:r>
              <a:rPr lang="en-IN" i="1" dirty="0">
                <a:solidFill>
                  <a:srgbClr val="871A74"/>
                </a:solidFill>
                <a:latin typeface="Times New Roman" panose="02020603050405020304" pitchFamily="18" charset="0"/>
              </a:rPr>
              <a:t> Artificial Intelligence (I-VIII)</a:t>
            </a:r>
          </a:p>
          <a:p>
            <a:pPr algn="ctr"/>
            <a:r>
              <a:rPr lang="en-IN" i="1" dirty="0">
                <a:solidFill>
                  <a:srgbClr val="871A74"/>
                </a:solidFill>
                <a:latin typeface="Times New Roman" panose="02020603050405020304" pitchFamily="18" charset="0"/>
              </a:rPr>
              <a:t> Paint (I-II)</a:t>
            </a:r>
          </a:p>
          <a:p>
            <a:pPr algn="ctr"/>
            <a:r>
              <a:rPr lang="en-IN" i="1" dirty="0">
                <a:solidFill>
                  <a:srgbClr val="871A74"/>
                </a:solidFill>
                <a:latin typeface="Times New Roman" panose="02020603050405020304" pitchFamily="18" charset="0"/>
              </a:rPr>
              <a:t> Tux Paint (I-II)</a:t>
            </a:r>
          </a:p>
          <a:p>
            <a:pPr algn="ctr"/>
            <a:r>
              <a:rPr lang="en-IN" i="1" dirty="0">
                <a:solidFill>
                  <a:srgbClr val="871A74"/>
                </a:solidFill>
                <a:latin typeface="Times New Roman" panose="02020603050405020304" pitchFamily="18" charset="0"/>
              </a:rPr>
              <a:t> Pivot Animator (III)</a:t>
            </a:r>
          </a:p>
          <a:p>
            <a:pPr algn="ctr"/>
            <a:r>
              <a:rPr lang="en-IN" i="1" dirty="0">
                <a:solidFill>
                  <a:srgbClr val="871A74"/>
                </a:solidFill>
                <a:latin typeface="Times New Roman" panose="02020603050405020304" pitchFamily="18" charset="0"/>
              </a:rPr>
              <a:t> </a:t>
            </a:r>
            <a:r>
              <a:rPr lang="en-IN" i="1" dirty="0" err="1">
                <a:solidFill>
                  <a:srgbClr val="871A74"/>
                </a:solidFill>
                <a:latin typeface="Times New Roman" panose="02020603050405020304" pitchFamily="18" charset="0"/>
              </a:rPr>
              <a:t>ScratchJr</a:t>
            </a:r>
            <a:r>
              <a:rPr lang="en-IN" i="1" dirty="0">
                <a:solidFill>
                  <a:srgbClr val="871A74"/>
                </a:solidFill>
                <a:latin typeface="Times New Roman" panose="02020603050405020304" pitchFamily="18" charset="0"/>
              </a:rPr>
              <a:t>. (I-II)</a:t>
            </a:r>
          </a:p>
          <a:p>
            <a:pPr algn="ctr"/>
            <a:r>
              <a:rPr lang="en-IN" i="1" dirty="0">
                <a:solidFill>
                  <a:srgbClr val="871A74"/>
                </a:solidFill>
                <a:latin typeface="Times New Roman" panose="02020603050405020304" pitchFamily="18" charset="0"/>
              </a:rPr>
              <a:t> Scratch 3.0 (III-V)</a:t>
            </a:r>
          </a:p>
          <a:p>
            <a:pPr algn="ctr"/>
            <a:r>
              <a:rPr lang="en-IN" i="1" dirty="0">
                <a:solidFill>
                  <a:srgbClr val="871A74"/>
                </a:solidFill>
                <a:latin typeface="Times New Roman" panose="02020603050405020304" pitchFamily="18" charset="0"/>
              </a:rPr>
              <a:t> Adobe Animate CC (VI-VII)</a:t>
            </a:r>
          </a:p>
          <a:p>
            <a:pPr algn="ctr"/>
            <a:r>
              <a:rPr lang="en-IN" i="1" dirty="0">
                <a:solidFill>
                  <a:srgbClr val="871A74"/>
                </a:solidFill>
                <a:latin typeface="Times New Roman" panose="02020603050405020304" pitchFamily="18" charset="0"/>
              </a:rPr>
              <a:t> HTML5, CSS3 (VI-VIII)</a:t>
            </a:r>
          </a:p>
          <a:p>
            <a:pPr algn="ctr"/>
            <a:r>
              <a:rPr lang="en-IN" i="1" dirty="0">
                <a:solidFill>
                  <a:srgbClr val="871A74"/>
                </a:solidFill>
                <a:latin typeface="Times New Roman" panose="02020603050405020304" pitchFamily="18" charset="0"/>
              </a:rPr>
              <a:t> Python (VI-VIII)</a:t>
            </a:r>
          </a:p>
          <a:p>
            <a:pPr algn="ctr"/>
            <a:r>
              <a:rPr lang="en-IN" i="1" dirty="0">
                <a:solidFill>
                  <a:srgbClr val="871A74"/>
                </a:solidFill>
                <a:latin typeface="Times New Roman" panose="02020603050405020304" pitchFamily="18" charset="0"/>
              </a:rPr>
              <a:t> App Development (VII)</a:t>
            </a:r>
          </a:p>
          <a:p>
            <a:pPr algn="ctr"/>
            <a:r>
              <a:rPr lang="en-IN" i="1" dirty="0">
                <a:solidFill>
                  <a:srgbClr val="871A74"/>
                </a:solidFill>
                <a:latin typeface="Times New Roman" panose="02020603050405020304" pitchFamily="18" charset="0"/>
              </a:rPr>
              <a:t> Google Apps (VIII)</a:t>
            </a:r>
          </a:p>
          <a:p>
            <a:pPr algn="ctr"/>
            <a:r>
              <a:rPr lang="en-IN" i="1" dirty="0">
                <a:solidFill>
                  <a:srgbClr val="871A74"/>
                </a:solidFill>
                <a:latin typeface="Times New Roman" panose="02020603050405020304" pitchFamily="18" charset="0"/>
              </a:rPr>
              <a:t> Adobe Photoshop CC (VIII)</a:t>
            </a:r>
            <a:endParaRPr lang="en-US" i="1" dirty="0">
              <a:solidFill>
                <a:srgbClr val="871A74"/>
              </a:solidFill>
              <a:latin typeface="Times New Roman" panose="02020603050405020304" pitchFamily="18" charset="0"/>
            </a:endParaRPr>
          </a:p>
        </p:txBody>
      </p:sp>
      <p:sp>
        <p:nvSpPr>
          <p:cNvPr id="18" name="Rectangle 17">
            <a:extLst>
              <a:ext uri="{FF2B5EF4-FFF2-40B4-BE49-F238E27FC236}">
                <a16:creationId xmlns:a16="http://schemas.microsoft.com/office/drawing/2014/main" id="{167A4BC0-887C-2838-B0C3-22A467829EAD}"/>
              </a:ext>
            </a:extLst>
          </p:cNvPr>
          <p:cNvSpPr/>
          <p:nvPr/>
        </p:nvSpPr>
        <p:spPr>
          <a:xfrm>
            <a:off x="4735953" y="1188508"/>
            <a:ext cx="3485842" cy="1046440"/>
          </a:xfrm>
          <a:prstGeom prst="rect">
            <a:avLst/>
          </a:prstGeom>
          <a:noFill/>
          <a:ln w="28575">
            <a:solidFill>
              <a:srgbClr val="871A74"/>
            </a:solidFill>
            <a:prstDash val="sysDash"/>
          </a:ln>
        </p:spPr>
        <p:txBody>
          <a:bodyPr wrap="square">
            <a:spAutoFit/>
          </a:bodyPr>
          <a:lstStyle/>
          <a:p>
            <a:pPr algn="ctr"/>
            <a:r>
              <a:rPr lang="en-IN" sz="2000" b="1" i="0" u="sng" strike="noStrike" baseline="0" dirty="0">
                <a:solidFill>
                  <a:srgbClr val="871A74"/>
                </a:solidFill>
                <a:latin typeface="Times New Roman" panose="02020603050405020304" pitchFamily="18" charset="0"/>
                <a:cs typeface="Times New Roman" panose="02020603050405020304" pitchFamily="18" charset="0"/>
              </a:rPr>
              <a:t>Supplements </a:t>
            </a:r>
            <a:endParaRPr lang="en-IN" sz="2000" b="0" i="0" u="none" strike="noStrike" baseline="0" dirty="0">
              <a:solidFill>
                <a:srgbClr val="871A74"/>
              </a:solidFill>
              <a:latin typeface="Times New Roman" panose="02020603050405020304" pitchFamily="18" charset="0"/>
              <a:cs typeface="Times New Roman" panose="02020603050405020304" pitchFamily="18" charset="0"/>
            </a:endParaRPr>
          </a:p>
          <a:p>
            <a:pPr algn="ctr"/>
            <a:r>
              <a:rPr lang="en-GB" b="0" i="1" u="none" strike="noStrike" baseline="0" dirty="0">
                <a:solidFill>
                  <a:srgbClr val="871A74"/>
                </a:solidFill>
                <a:latin typeface="Times New Roman" panose="02020603050405020304" pitchFamily="18" charset="0"/>
              </a:rPr>
              <a:t>Latest IT Trends (VI)</a:t>
            </a:r>
          </a:p>
          <a:p>
            <a:pPr algn="ctr"/>
            <a:r>
              <a:rPr lang="en-GB" b="0" i="1" u="none" strike="noStrike" baseline="0" dirty="0">
                <a:solidFill>
                  <a:srgbClr val="871A74"/>
                </a:solidFill>
                <a:latin typeface="Times New Roman" panose="02020603050405020304" pitchFamily="18" charset="0"/>
              </a:rPr>
              <a:t> Microsoft Office 365 (VII)</a:t>
            </a:r>
          </a:p>
          <a:p>
            <a:pPr algn="ctr"/>
            <a:r>
              <a:rPr lang="en-GB" b="0" i="1" u="none" strike="noStrike" baseline="0" dirty="0">
                <a:solidFill>
                  <a:srgbClr val="871A74"/>
                </a:solidFill>
                <a:latin typeface="Times New Roman" panose="02020603050405020304" pitchFamily="18" charset="0"/>
              </a:rPr>
              <a:t> Office 365 (VIII)</a:t>
            </a:r>
            <a:endParaRPr lang="en-US" sz="900" dirty="0">
              <a:solidFill>
                <a:srgbClr val="871A74"/>
              </a:solidFill>
            </a:endParaRPr>
          </a:p>
        </p:txBody>
      </p:sp>
      <p:sp>
        <p:nvSpPr>
          <p:cNvPr id="20" name="Rectangle: Rounded Corners 7">
            <a:extLst>
              <a:ext uri="{FF2B5EF4-FFF2-40B4-BE49-F238E27FC236}">
                <a16:creationId xmlns:a16="http://schemas.microsoft.com/office/drawing/2014/main" id="{70666EF4-7D51-F079-5CC8-93FBB537490D}"/>
              </a:ext>
            </a:extLst>
          </p:cNvPr>
          <p:cNvSpPr/>
          <p:nvPr/>
        </p:nvSpPr>
        <p:spPr>
          <a:xfrm>
            <a:off x="7405720" y="208639"/>
            <a:ext cx="1632151" cy="266882"/>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88" b="1" dirty="0">
                <a:solidFill>
                  <a:srgbClr val="7030A0"/>
                </a:solidFill>
                <a:latin typeface="Amasis MT Pro Black" panose="02040A04050005020304" pitchFamily="18" charset="0"/>
              </a:rPr>
              <a:t>For Grades 1-8</a:t>
            </a:r>
          </a:p>
        </p:txBody>
      </p:sp>
      <p:sp>
        <p:nvSpPr>
          <p:cNvPr id="4" name="Rectangle 3">
            <a:extLst>
              <a:ext uri="{FF2B5EF4-FFF2-40B4-BE49-F238E27FC236}">
                <a16:creationId xmlns:a16="http://schemas.microsoft.com/office/drawing/2014/main" id="{B41D9815-8D40-DD3B-5F7C-A490361CBB98}"/>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grpSp>
        <p:nvGrpSpPr>
          <p:cNvPr id="12" name="Google Shape;5011;p74">
            <a:extLst>
              <a:ext uri="{FF2B5EF4-FFF2-40B4-BE49-F238E27FC236}">
                <a16:creationId xmlns:a16="http://schemas.microsoft.com/office/drawing/2014/main" id="{5673DF9A-3596-4BF9-9533-CFBF3A7FC9D1}"/>
              </a:ext>
            </a:extLst>
          </p:cNvPr>
          <p:cNvGrpSpPr/>
          <p:nvPr/>
        </p:nvGrpSpPr>
        <p:grpSpPr>
          <a:xfrm>
            <a:off x="6686744" y="3637577"/>
            <a:ext cx="2117287" cy="928537"/>
            <a:chOff x="598101" y="3880228"/>
            <a:chExt cx="2117287" cy="928537"/>
          </a:xfrm>
        </p:grpSpPr>
        <p:grpSp>
          <p:nvGrpSpPr>
            <p:cNvPr id="15" name="Google Shape;5012;p74">
              <a:extLst>
                <a:ext uri="{FF2B5EF4-FFF2-40B4-BE49-F238E27FC236}">
                  <a16:creationId xmlns:a16="http://schemas.microsoft.com/office/drawing/2014/main" id="{276CC311-1CFE-4874-95DB-82DCA891DEC9}"/>
                </a:ext>
              </a:extLst>
            </p:cNvPr>
            <p:cNvGrpSpPr/>
            <p:nvPr/>
          </p:nvGrpSpPr>
          <p:grpSpPr>
            <a:xfrm>
              <a:off x="598101" y="3880228"/>
              <a:ext cx="1079326" cy="928537"/>
              <a:chOff x="717241" y="3868426"/>
              <a:chExt cx="1024515" cy="881299"/>
            </a:xfrm>
          </p:grpSpPr>
          <p:sp>
            <p:nvSpPr>
              <p:cNvPr id="38" name="Google Shape;5013;p74">
                <a:extLst>
                  <a:ext uri="{FF2B5EF4-FFF2-40B4-BE49-F238E27FC236}">
                    <a16:creationId xmlns:a16="http://schemas.microsoft.com/office/drawing/2014/main" id="{9C859625-9236-4EED-9992-876E99F23573}"/>
                  </a:ext>
                </a:extLst>
              </p:cNvPr>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5014;p74">
                <a:extLst>
                  <a:ext uri="{FF2B5EF4-FFF2-40B4-BE49-F238E27FC236}">
                    <a16:creationId xmlns:a16="http://schemas.microsoft.com/office/drawing/2014/main" id="{28CBF3E1-7240-49D3-BD18-2F8207E72AA7}"/>
                  </a:ext>
                </a:extLst>
              </p:cNvPr>
              <p:cNvGrpSpPr/>
              <p:nvPr/>
            </p:nvGrpSpPr>
            <p:grpSpPr>
              <a:xfrm rot="-120611">
                <a:off x="731136" y="3885658"/>
                <a:ext cx="996726" cy="809720"/>
                <a:chOff x="7760931" y="2997007"/>
                <a:chExt cx="1235411" cy="1003624"/>
              </a:xfrm>
            </p:grpSpPr>
            <p:sp>
              <p:nvSpPr>
                <p:cNvPr id="40" name="Google Shape;5015;p74">
                  <a:extLst>
                    <a:ext uri="{FF2B5EF4-FFF2-40B4-BE49-F238E27FC236}">
                      <a16:creationId xmlns:a16="http://schemas.microsoft.com/office/drawing/2014/main" id="{0C529514-1857-4633-A9A3-B18D88BB4673}"/>
                    </a:ext>
                  </a:extLst>
                </p:cNvPr>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016;p74">
                  <a:extLst>
                    <a:ext uri="{FF2B5EF4-FFF2-40B4-BE49-F238E27FC236}">
                      <a16:creationId xmlns:a16="http://schemas.microsoft.com/office/drawing/2014/main" id="{A30944CE-7C90-4C41-8DCF-040E0778C7C8}"/>
                    </a:ext>
                  </a:extLst>
                </p:cNvPr>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017;p74">
                  <a:extLst>
                    <a:ext uri="{FF2B5EF4-FFF2-40B4-BE49-F238E27FC236}">
                      <a16:creationId xmlns:a16="http://schemas.microsoft.com/office/drawing/2014/main" id="{83EFFD4E-EE49-41F5-B2C9-4991ED833CC6}"/>
                    </a:ext>
                  </a:extLst>
                </p:cNvPr>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018;p74">
                  <a:extLst>
                    <a:ext uri="{FF2B5EF4-FFF2-40B4-BE49-F238E27FC236}">
                      <a16:creationId xmlns:a16="http://schemas.microsoft.com/office/drawing/2014/main" id="{0B3B2CC4-99A0-4D8A-8AA2-F3A5B893AB67}"/>
                    </a:ext>
                  </a:extLst>
                </p:cNvPr>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019;p74">
                  <a:extLst>
                    <a:ext uri="{FF2B5EF4-FFF2-40B4-BE49-F238E27FC236}">
                      <a16:creationId xmlns:a16="http://schemas.microsoft.com/office/drawing/2014/main" id="{AA55DEB5-258F-4C36-9D2E-4A51EDD4AED5}"/>
                    </a:ext>
                  </a:extLst>
                </p:cNvPr>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020;p74">
                  <a:extLst>
                    <a:ext uri="{FF2B5EF4-FFF2-40B4-BE49-F238E27FC236}">
                      <a16:creationId xmlns:a16="http://schemas.microsoft.com/office/drawing/2014/main" id="{B9CB207C-AF70-4E16-B6E6-206409747F16}"/>
                    </a:ext>
                  </a:extLst>
                </p:cNvPr>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021;p74">
                  <a:extLst>
                    <a:ext uri="{FF2B5EF4-FFF2-40B4-BE49-F238E27FC236}">
                      <a16:creationId xmlns:a16="http://schemas.microsoft.com/office/drawing/2014/main" id="{257CB487-DB10-42C6-81DC-FCD3149988BB}"/>
                    </a:ext>
                  </a:extLst>
                </p:cNvPr>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022;p74">
                  <a:extLst>
                    <a:ext uri="{FF2B5EF4-FFF2-40B4-BE49-F238E27FC236}">
                      <a16:creationId xmlns:a16="http://schemas.microsoft.com/office/drawing/2014/main" id="{C724BFBD-B605-4710-B489-0B81F66EE5A3}"/>
                    </a:ext>
                  </a:extLst>
                </p:cNvPr>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023;p74">
                  <a:extLst>
                    <a:ext uri="{FF2B5EF4-FFF2-40B4-BE49-F238E27FC236}">
                      <a16:creationId xmlns:a16="http://schemas.microsoft.com/office/drawing/2014/main" id="{9958A579-4DE7-452A-B5B1-7540C0E15F23}"/>
                    </a:ext>
                  </a:extLst>
                </p:cNvPr>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024;p74">
                  <a:extLst>
                    <a:ext uri="{FF2B5EF4-FFF2-40B4-BE49-F238E27FC236}">
                      <a16:creationId xmlns:a16="http://schemas.microsoft.com/office/drawing/2014/main" id="{A680BCE8-5F3B-4C64-9867-EB315285B193}"/>
                    </a:ext>
                  </a:extLst>
                </p:cNvPr>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 name="Google Shape;5025;p74">
              <a:extLst>
                <a:ext uri="{FF2B5EF4-FFF2-40B4-BE49-F238E27FC236}">
                  <a16:creationId xmlns:a16="http://schemas.microsoft.com/office/drawing/2014/main" id="{EB108A40-2611-4EA6-BCAD-2C6F6CF6A733}"/>
                </a:ext>
              </a:extLst>
            </p:cNvPr>
            <p:cNvGrpSpPr/>
            <p:nvPr/>
          </p:nvGrpSpPr>
          <p:grpSpPr>
            <a:xfrm>
              <a:off x="1838080" y="4197689"/>
              <a:ext cx="877308" cy="541806"/>
              <a:chOff x="1412143" y="4301302"/>
              <a:chExt cx="728117" cy="449631"/>
            </a:xfrm>
          </p:grpSpPr>
          <p:grpSp>
            <p:nvGrpSpPr>
              <p:cNvPr id="19" name="Google Shape;5026;p74">
                <a:extLst>
                  <a:ext uri="{FF2B5EF4-FFF2-40B4-BE49-F238E27FC236}">
                    <a16:creationId xmlns:a16="http://schemas.microsoft.com/office/drawing/2014/main" id="{73AE57C4-FD8A-45B0-868F-5EAB1021C4C1}"/>
                  </a:ext>
                </a:extLst>
              </p:cNvPr>
              <p:cNvGrpSpPr/>
              <p:nvPr/>
            </p:nvGrpSpPr>
            <p:grpSpPr>
              <a:xfrm>
                <a:off x="1412143" y="4492167"/>
                <a:ext cx="728117" cy="258767"/>
                <a:chOff x="1412143" y="4492167"/>
                <a:chExt cx="728117" cy="258767"/>
              </a:xfrm>
            </p:grpSpPr>
            <p:sp>
              <p:nvSpPr>
                <p:cNvPr id="26" name="Google Shape;5027;p74">
                  <a:extLst>
                    <a:ext uri="{FF2B5EF4-FFF2-40B4-BE49-F238E27FC236}">
                      <a16:creationId xmlns:a16="http://schemas.microsoft.com/office/drawing/2014/main" id="{D5EDD31D-901F-4C78-A8C8-48D2A0714E1C}"/>
                    </a:ext>
                  </a:extLst>
                </p:cNvPr>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5028;p74">
                  <a:extLst>
                    <a:ext uri="{FF2B5EF4-FFF2-40B4-BE49-F238E27FC236}">
                      <a16:creationId xmlns:a16="http://schemas.microsoft.com/office/drawing/2014/main" id="{7BE1DE6E-06B5-4108-A196-262B2E6AF488}"/>
                    </a:ext>
                  </a:extLst>
                </p:cNvPr>
                <p:cNvGrpSpPr/>
                <p:nvPr/>
              </p:nvGrpSpPr>
              <p:grpSpPr>
                <a:xfrm>
                  <a:off x="1412143" y="4492167"/>
                  <a:ext cx="701246" cy="232678"/>
                  <a:chOff x="7138068" y="2592629"/>
                  <a:chExt cx="701246" cy="232678"/>
                </a:xfrm>
              </p:grpSpPr>
              <p:sp>
                <p:nvSpPr>
                  <p:cNvPr id="28" name="Google Shape;5029;p74">
                    <a:extLst>
                      <a:ext uri="{FF2B5EF4-FFF2-40B4-BE49-F238E27FC236}">
                        <a16:creationId xmlns:a16="http://schemas.microsoft.com/office/drawing/2014/main" id="{9C79A997-29D4-4994-86BF-4AF81ED82FC6}"/>
                      </a:ext>
                    </a:extLst>
                  </p:cNvPr>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030;p74">
                    <a:extLst>
                      <a:ext uri="{FF2B5EF4-FFF2-40B4-BE49-F238E27FC236}">
                        <a16:creationId xmlns:a16="http://schemas.microsoft.com/office/drawing/2014/main" id="{F2B31FBA-03D5-4A9F-9A20-2C1A8E994EB2}"/>
                      </a:ext>
                    </a:extLst>
                  </p:cNvPr>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031;p74">
                    <a:extLst>
                      <a:ext uri="{FF2B5EF4-FFF2-40B4-BE49-F238E27FC236}">
                        <a16:creationId xmlns:a16="http://schemas.microsoft.com/office/drawing/2014/main" id="{06EA8E7C-79CD-45C2-B6E2-693648097179}"/>
                      </a:ext>
                    </a:extLst>
                  </p:cNvPr>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032;p74">
                    <a:extLst>
                      <a:ext uri="{FF2B5EF4-FFF2-40B4-BE49-F238E27FC236}">
                        <a16:creationId xmlns:a16="http://schemas.microsoft.com/office/drawing/2014/main" id="{258D2D94-4031-4AF2-BF43-FB16BF8CA8D5}"/>
                      </a:ext>
                    </a:extLst>
                  </p:cNvPr>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033;p74">
                    <a:extLst>
                      <a:ext uri="{FF2B5EF4-FFF2-40B4-BE49-F238E27FC236}">
                        <a16:creationId xmlns:a16="http://schemas.microsoft.com/office/drawing/2014/main" id="{9B6CEE94-A72B-40E5-8A34-F7FEA41314BA}"/>
                      </a:ext>
                    </a:extLst>
                  </p:cNvPr>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034;p74">
                    <a:extLst>
                      <a:ext uri="{FF2B5EF4-FFF2-40B4-BE49-F238E27FC236}">
                        <a16:creationId xmlns:a16="http://schemas.microsoft.com/office/drawing/2014/main" id="{1EAA55FB-B7A2-44E1-93A8-C5D17CFDEB02}"/>
                      </a:ext>
                    </a:extLst>
                  </p:cNvPr>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035;p74">
                    <a:extLst>
                      <a:ext uri="{FF2B5EF4-FFF2-40B4-BE49-F238E27FC236}">
                        <a16:creationId xmlns:a16="http://schemas.microsoft.com/office/drawing/2014/main" id="{89C13923-A60B-4C37-8CC3-D56433CF7471}"/>
                      </a:ext>
                    </a:extLst>
                  </p:cNvPr>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036;p74">
                    <a:extLst>
                      <a:ext uri="{FF2B5EF4-FFF2-40B4-BE49-F238E27FC236}">
                        <a16:creationId xmlns:a16="http://schemas.microsoft.com/office/drawing/2014/main" id="{DE930B7D-87CC-4000-B12B-7406B0C179F6}"/>
                      </a:ext>
                    </a:extLst>
                  </p:cNvPr>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037;p74">
                    <a:extLst>
                      <a:ext uri="{FF2B5EF4-FFF2-40B4-BE49-F238E27FC236}">
                        <a16:creationId xmlns:a16="http://schemas.microsoft.com/office/drawing/2014/main" id="{DFAF8966-4F92-4D73-9DE4-7117DA1F41C7}"/>
                      </a:ext>
                    </a:extLst>
                  </p:cNvPr>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038;p74">
                    <a:extLst>
                      <a:ext uri="{FF2B5EF4-FFF2-40B4-BE49-F238E27FC236}">
                        <a16:creationId xmlns:a16="http://schemas.microsoft.com/office/drawing/2014/main" id="{2CE37E07-34F4-4088-ABD7-884864DF8466}"/>
                      </a:ext>
                    </a:extLst>
                  </p:cNvPr>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oogle Shape;5039;p74">
                <a:extLst>
                  <a:ext uri="{FF2B5EF4-FFF2-40B4-BE49-F238E27FC236}">
                    <a16:creationId xmlns:a16="http://schemas.microsoft.com/office/drawing/2014/main" id="{C958560B-91A0-4230-A955-EBE5C603873E}"/>
                  </a:ext>
                </a:extLst>
              </p:cNvPr>
              <p:cNvGrpSpPr/>
              <p:nvPr/>
            </p:nvGrpSpPr>
            <p:grpSpPr>
              <a:xfrm rot="-1436162">
                <a:off x="1652698" y="4359172"/>
                <a:ext cx="325222" cy="188484"/>
                <a:chOff x="3731575" y="1638525"/>
                <a:chExt cx="208350" cy="120750"/>
              </a:xfrm>
            </p:grpSpPr>
            <p:sp>
              <p:nvSpPr>
                <p:cNvPr id="22" name="Google Shape;5040;p74">
                  <a:extLst>
                    <a:ext uri="{FF2B5EF4-FFF2-40B4-BE49-F238E27FC236}">
                      <a16:creationId xmlns:a16="http://schemas.microsoft.com/office/drawing/2014/main" id="{6124DDFE-F5B4-4CF1-873C-9B62F7EA8B53}"/>
                    </a:ext>
                  </a:extLst>
                </p:cNvPr>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041;p74">
                  <a:extLst>
                    <a:ext uri="{FF2B5EF4-FFF2-40B4-BE49-F238E27FC236}">
                      <a16:creationId xmlns:a16="http://schemas.microsoft.com/office/drawing/2014/main" id="{78E08BC7-A4EB-4151-A3B5-34647FAE43B7}"/>
                    </a:ext>
                  </a:extLst>
                </p:cNvPr>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042;p74">
                  <a:extLst>
                    <a:ext uri="{FF2B5EF4-FFF2-40B4-BE49-F238E27FC236}">
                      <a16:creationId xmlns:a16="http://schemas.microsoft.com/office/drawing/2014/main" id="{4D52AC0B-F027-4554-AE52-702205DB529C}"/>
                    </a:ext>
                  </a:extLst>
                </p:cNvPr>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043;p74">
                  <a:extLst>
                    <a:ext uri="{FF2B5EF4-FFF2-40B4-BE49-F238E27FC236}">
                      <a16:creationId xmlns:a16="http://schemas.microsoft.com/office/drawing/2014/main" id="{04E970EC-7720-41EE-B876-3F020B5DDC3D}"/>
                    </a:ext>
                  </a:extLst>
                </p:cNvPr>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 name="TextBox 5">
            <a:extLst>
              <a:ext uri="{FF2B5EF4-FFF2-40B4-BE49-F238E27FC236}">
                <a16:creationId xmlns:a16="http://schemas.microsoft.com/office/drawing/2014/main" id="{547D3C88-1CEC-6F63-F902-4CED451273A2}"/>
              </a:ext>
            </a:extLst>
          </p:cNvPr>
          <p:cNvSpPr txBox="1"/>
          <p:nvPr/>
        </p:nvSpPr>
        <p:spPr>
          <a:xfrm>
            <a:off x="4703770" y="2499508"/>
            <a:ext cx="3720681" cy="430887"/>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1100" dirty="0">
                <a:solidFill>
                  <a:srgbClr val="871A74"/>
                </a:solidFill>
              </a:rPr>
              <a:t>Note: As </a:t>
            </a:r>
            <a:r>
              <a:rPr lang="en-GB" sz="1100" b="1" dirty="0">
                <a:solidFill>
                  <a:srgbClr val="871A74"/>
                </a:solidFill>
              </a:rPr>
              <a:t>Skype</a:t>
            </a:r>
            <a:r>
              <a:rPr lang="en-GB" sz="1100" dirty="0">
                <a:solidFill>
                  <a:srgbClr val="871A74"/>
                </a:solidFill>
              </a:rPr>
              <a:t> has been </a:t>
            </a:r>
            <a:r>
              <a:rPr lang="en-GB" sz="1100" b="1" dirty="0">
                <a:solidFill>
                  <a:srgbClr val="871A74"/>
                </a:solidFill>
              </a:rPr>
              <a:t>discontinued</a:t>
            </a:r>
            <a:r>
              <a:rPr lang="en-GB" sz="1100" dirty="0">
                <a:solidFill>
                  <a:srgbClr val="871A74"/>
                </a:solidFill>
              </a:rPr>
              <a:t>, it is </a:t>
            </a:r>
            <a:r>
              <a:rPr lang="en-GB" sz="1100" b="1" dirty="0">
                <a:solidFill>
                  <a:srgbClr val="871A74"/>
                </a:solidFill>
              </a:rPr>
              <a:t>replaced</a:t>
            </a:r>
            <a:r>
              <a:rPr lang="en-GB" sz="1100" dirty="0">
                <a:solidFill>
                  <a:srgbClr val="871A74"/>
                </a:solidFill>
              </a:rPr>
              <a:t> by </a:t>
            </a:r>
            <a:r>
              <a:rPr lang="en-GB" sz="1100" b="1" dirty="0">
                <a:solidFill>
                  <a:srgbClr val="871A74"/>
                </a:solidFill>
              </a:rPr>
              <a:t>Microsoft Teams</a:t>
            </a:r>
            <a:r>
              <a:rPr lang="en-GB" sz="1100" dirty="0">
                <a:solidFill>
                  <a:srgbClr val="871A74"/>
                </a:solidFill>
              </a:rPr>
              <a:t>.</a:t>
            </a:r>
            <a:endParaRPr lang="en-US" sz="1100" dirty="0">
              <a:solidFill>
                <a:srgbClr val="871A74"/>
              </a:solidFill>
            </a:endParaRPr>
          </a:p>
        </p:txBody>
      </p:sp>
    </p:spTree>
    <p:extLst>
      <p:ext uri="{BB962C8B-B14F-4D97-AF65-F5344CB8AC3E}">
        <p14:creationId xmlns:p14="http://schemas.microsoft.com/office/powerpoint/2010/main" val="24923754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183"/>
        <p:cNvGrpSpPr/>
        <p:nvPr/>
      </p:nvGrpSpPr>
      <p:grpSpPr>
        <a:xfrm>
          <a:off x="0" y="0"/>
          <a:ext cx="0" cy="0"/>
          <a:chOff x="0" y="0"/>
          <a:chExt cx="0" cy="0"/>
        </a:xfrm>
      </p:grpSpPr>
      <p:sp>
        <p:nvSpPr>
          <p:cNvPr id="9184" name="Google Shape;9184;p11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New Features of Web Support</a:t>
            </a:r>
            <a:endParaRPr dirty="0">
              <a:latin typeface="Times New Roman" panose="02020603050405020304" pitchFamily="18" charset="0"/>
              <a:cs typeface="Times New Roman" panose="02020603050405020304" pitchFamily="18" charset="0"/>
            </a:endParaRPr>
          </a:p>
        </p:txBody>
      </p:sp>
      <p:sp>
        <p:nvSpPr>
          <p:cNvPr id="9185" name="Google Shape;9185;p11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11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11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11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114"/>
          <p:cNvSpPr/>
          <p:nvPr/>
        </p:nvSpPr>
        <p:spPr>
          <a:xfrm>
            <a:off x="3538500" y="1705169"/>
            <a:ext cx="2067000" cy="206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2"/>
                </a:solidFill>
                <a:latin typeface="Times New Roman" panose="02020603050405020304" pitchFamily="18" charset="0"/>
                <a:ea typeface="Balsamiq Sans"/>
                <a:cs typeface="Times New Roman" panose="02020603050405020304" pitchFamily="18" charset="0"/>
                <a:sym typeface="Balsamiq Sans"/>
              </a:rPr>
              <a:t>New on WEB SUPPORT</a:t>
            </a:r>
            <a:endParaRPr dirty="0">
              <a:solidFill>
                <a:schemeClr val="dk2"/>
              </a:solidFill>
              <a:latin typeface="Times New Roman" panose="02020603050405020304" pitchFamily="18" charset="0"/>
              <a:cs typeface="Times New Roman" panose="02020603050405020304" pitchFamily="18" charset="0"/>
            </a:endParaRPr>
          </a:p>
        </p:txBody>
      </p:sp>
      <p:sp>
        <p:nvSpPr>
          <p:cNvPr id="9190" name="Google Shape;9190;p114"/>
          <p:cNvSpPr/>
          <p:nvPr/>
        </p:nvSpPr>
        <p:spPr>
          <a:xfrm>
            <a:off x="4280631" y="1503269"/>
            <a:ext cx="582900" cy="58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114"/>
          <p:cNvSpPr/>
          <p:nvPr/>
        </p:nvSpPr>
        <p:spPr>
          <a:xfrm>
            <a:off x="4280556" y="3391175"/>
            <a:ext cx="582900" cy="58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114"/>
          <p:cNvSpPr/>
          <p:nvPr/>
        </p:nvSpPr>
        <p:spPr>
          <a:xfrm rot="5400000">
            <a:off x="5224488" y="2447288"/>
            <a:ext cx="582900" cy="58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114"/>
          <p:cNvSpPr/>
          <p:nvPr/>
        </p:nvSpPr>
        <p:spPr>
          <a:xfrm rot="5400000">
            <a:off x="3336599" y="2447288"/>
            <a:ext cx="582900" cy="58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4" name="Google Shape;9194;p114"/>
          <p:cNvCxnSpPr>
            <a:stCxn id="9190" idx="0"/>
            <a:endCxn id="9192" idx="0"/>
          </p:cNvCxnSpPr>
          <p:nvPr/>
        </p:nvCxnSpPr>
        <p:spPr>
          <a:xfrm rot="-5400000" flipH="1">
            <a:off x="4572081" y="1503269"/>
            <a:ext cx="1235400" cy="1235400"/>
          </a:xfrm>
          <a:prstGeom prst="bentConnector4">
            <a:avLst>
              <a:gd name="adj1" fmla="val -19275"/>
              <a:gd name="adj2" fmla="val 119268"/>
            </a:avLst>
          </a:prstGeom>
          <a:noFill/>
          <a:ln w="19050" cap="flat" cmpd="sng">
            <a:solidFill>
              <a:schemeClr val="lt2"/>
            </a:solidFill>
            <a:prstDash val="solid"/>
            <a:round/>
            <a:headEnd type="none" w="med" len="med"/>
            <a:tailEnd type="none" w="med" len="med"/>
          </a:ln>
        </p:spPr>
      </p:cxnSp>
      <p:cxnSp>
        <p:nvCxnSpPr>
          <p:cNvPr id="9195" name="Google Shape;9195;p114"/>
          <p:cNvCxnSpPr>
            <a:stCxn id="9193" idx="2"/>
            <a:endCxn id="9191" idx="2"/>
          </p:cNvCxnSpPr>
          <p:nvPr/>
        </p:nvCxnSpPr>
        <p:spPr>
          <a:xfrm>
            <a:off x="3336599" y="2738738"/>
            <a:ext cx="1235400" cy="1235400"/>
          </a:xfrm>
          <a:prstGeom prst="bentConnector4">
            <a:avLst>
              <a:gd name="adj1" fmla="val -19275"/>
              <a:gd name="adj2" fmla="val 119270"/>
            </a:avLst>
          </a:prstGeom>
          <a:noFill/>
          <a:ln w="19050" cap="flat" cmpd="sng">
            <a:solidFill>
              <a:schemeClr val="lt2"/>
            </a:solidFill>
            <a:prstDash val="solid"/>
            <a:round/>
            <a:headEnd type="none" w="med" len="med"/>
            <a:tailEnd type="none" w="med" len="med"/>
          </a:ln>
        </p:spPr>
      </p:cxnSp>
      <p:grpSp>
        <p:nvGrpSpPr>
          <p:cNvPr id="9196" name="Google Shape;9196;p114"/>
          <p:cNvGrpSpPr/>
          <p:nvPr/>
        </p:nvGrpSpPr>
        <p:grpSpPr>
          <a:xfrm>
            <a:off x="4354835" y="1577505"/>
            <a:ext cx="434479" cy="434453"/>
            <a:chOff x="5527335" y="1137480"/>
            <a:chExt cx="434479" cy="434453"/>
          </a:xfrm>
        </p:grpSpPr>
        <p:sp>
          <p:nvSpPr>
            <p:cNvPr id="9197" name="Google Shape;9197;p114"/>
            <p:cNvSpPr/>
            <p:nvPr/>
          </p:nvSpPr>
          <p:spPr>
            <a:xfrm>
              <a:off x="5541781" y="123881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10" y="1"/>
                    <a:pt x="14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114"/>
            <p:cNvSpPr/>
            <p:nvPr/>
          </p:nvSpPr>
          <p:spPr>
            <a:xfrm>
              <a:off x="5570778" y="126780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114"/>
            <p:cNvSpPr/>
            <p:nvPr/>
          </p:nvSpPr>
          <p:spPr>
            <a:xfrm>
              <a:off x="5898235" y="1238812"/>
              <a:ext cx="49107" cy="293342"/>
            </a:xfrm>
            <a:custGeom>
              <a:avLst/>
              <a:gdLst/>
              <a:ahLst/>
              <a:cxnLst/>
              <a:rect l="l" t="t" r="r" b="b"/>
              <a:pathLst>
                <a:path w="1890" h="11290" extrusionOk="0">
                  <a:moveTo>
                    <a:pt x="1" y="1"/>
                  </a:moveTo>
                  <a:cubicBezTo>
                    <a:pt x="615" y="1"/>
                    <a:pt x="1114" y="500"/>
                    <a:pt x="1114" y="1116"/>
                  </a:cubicBezTo>
                  <a:lnTo>
                    <a:pt x="1116" y="11290"/>
                  </a:lnTo>
                  <a:lnTo>
                    <a:pt x="1890" y="11290"/>
                  </a:lnTo>
                  <a:lnTo>
                    <a:pt x="1890" y="1116"/>
                  </a:lnTo>
                  <a:cubicBezTo>
                    <a:pt x="1890" y="500"/>
                    <a:pt x="1391"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114"/>
            <p:cNvSpPr/>
            <p:nvPr/>
          </p:nvSpPr>
          <p:spPr>
            <a:xfrm>
              <a:off x="5883711" y="126780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114"/>
            <p:cNvSpPr/>
            <p:nvPr/>
          </p:nvSpPr>
          <p:spPr>
            <a:xfrm>
              <a:off x="5527335" y="1514019"/>
              <a:ext cx="434479" cy="57915"/>
            </a:xfrm>
            <a:custGeom>
              <a:avLst/>
              <a:gdLst/>
              <a:ahLst/>
              <a:cxnLst/>
              <a:rect l="l" t="t" r="r" b="b"/>
              <a:pathLst>
                <a:path w="16722" h="2229" extrusionOk="0">
                  <a:moveTo>
                    <a:pt x="557" y="0"/>
                  </a:moveTo>
                  <a:cubicBezTo>
                    <a:pt x="251" y="0"/>
                    <a:pt x="0" y="248"/>
                    <a:pt x="0" y="557"/>
                  </a:cubicBezTo>
                  <a:lnTo>
                    <a:pt x="0" y="1113"/>
                  </a:lnTo>
                  <a:cubicBezTo>
                    <a:pt x="0" y="1730"/>
                    <a:pt x="499" y="2229"/>
                    <a:pt x="1116" y="2229"/>
                  </a:cubicBezTo>
                  <a:lnTo>
                    <a:pt x="15606" y="2229"/>
                  </a:lnTo>
                  <a:cubicBezTo>
                    <a:pt x="16222" y="2229"/>
                    <a:pt x="16721" y="1730"/>
                    <a:pt x="16721" y="1113"/>
                  </a:cubicBezTo>
                  <a:lnTo>
                    <a:pt x="16721" y="557"/>
                  </a:lnTo>
                  <a:cubicBezTo>
                    <a:pt x="16721" y="248"/>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114"/>
            <p:cNvSpPr/>
            <p:nvPr/>
          </p:nvSpPr>
          <p:spPr>
            <a:xfrm>
              <a:off x="5912629" y="1514019"/>
              <a:ext cx="49185" cy="57915"/>
            </a:xfrm>
            <a:custGeom>
              <a:avLst/>
              <a:gdLst/>
              <a:ahLst/>
              <a:cxnLst/>
              <a:rect l="l" t="t" r="r" b="b"/>
              <a:pathLst>
                <a:path w="1893" h="2229" extrusionOk="0">
                  <a:moveTo>
                    <a:pt x="557" y="0"/>
                  </a:moveTo>
                  <a:cubicBezTo>
                    <a:pt x="866" y="0"/>
                    <a:pt x="1116" y="248"/>
                    <a:pt x="1116" y="557"/>
                  </a:cubicBezTo>
                  <a:lnTo>
                    <a:pt x="1116" y="1113"/>
                  </a:lnTo>
                  <a:cubicBezTo>
                    <a:pt x="1116" y="1730"/>
                    <a:pt x="617" y="2229"/>
                    <a:pt x="1" y="2229"/>
                  </a:cubicBezTo>
                  <a:lnTo>
                    <a:pt x="777" y="2229"/>
                  </a:lnTo>
                  <a:cubicBezTo>
                    <a:pt x="1393" y="2229"/>
                    <a:pt x="1892" y="1730"/>
                    <a:pt x="1892" y="1113"/>
                  </a:cubicBezTo>
                  <a:lnTo>
                    <a:pt x="1892" y="557"/>
                  </a:lnTo>
                  <a:cubicBezTo>
                    <a:pt x="1892" y="248"/>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114"/>
            <p:cNvSpPr/>
            <p:nvPr/>
          </p:nvSpPr>
          <p:spPr>
            <a:xfrm>
              <a:off x="5694402" y="1514019"/>
              <a:ext cx="100422" cy="35518"/>
            </a:xfrm>
            <a:custGeom>
              <a:avLst/>
              <a:gdLst/>
              <a:ahLst/>
              <a:cxnLst/>
              <a:rect l="l" t="t" r="r" b="b"/>
              <a:pathLst>
                <a:path w="3865" h="1367" extrusionOk="0">
                  <a:moveTo>
                    <a:pt x="0" y="0"/>
                  </a:moveTo>
                  <a:lnTo>
                    <a:pt x="188" y="753"/>
                  </a:lnTo>
                  <a:cubicBezTo>
                    <a:pt x="277" y="1113"/>
                    <a:pt x="601" y="1367"/>
                    <a:pt x="972" y="1367"/>
                  </a:cubicBezTo>
                  <a:lnTo>
                    <a:pt x="2890" y="1367"/>
                  </a:lnTo>
                  <a:cubicBezTo>
                    <a:pt x="3261" y="1367"/>
                    <a:pt x="3585" y="1113"/>
                    <a:pt x="3673" y="753"/>
                  </a:cubicBezTo>
                  <a:lnTo>
                    <a:pt x="3864" y="0"/>
                  </a:lnTo>
                  <a:lnTo>
                    <a:pt x="3344" y="0"/>
                  </a:lnTo>
                  <a:lnTo>
                    <a:pt x="3185" y="630"/>
                  </a:lnTo>
                  <a:cubicBezTo>
                    <a:pt x="3151" y="766"/>
                    <a:pt x="3028" y="862"/>
                    <a:pt x="2890" y="862"/>
                  </a:cubicBezTo>
                  <a:lnTo>
                    <a:pt x="972" y="862"/>
                  </a:lnTo>
                  <a:cubicBezTo>
                    <a:pt x="834" y="862"/>
                    <a:pt x="711" y="766"/>
                    <a:pt x="677" y="630"/>
                  </a:cubicBezTo>
                  <a:lnTo>
                    <a:pt x="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114"/>
            <p:cNvSpPr/>
            <p:nvPr/>
          </p:nvSpPr>
          <p:spPr>
            <a:xfrm>
              <a:off x="5621495" y="1383664"/>
              <a:ext cx="246158" cy="101384"/>
            </a:xfrm>
            <a:custGeom>
              <a:avLst/>
              <a:gdLst/>
              <a:ahLst/>
              <a:cxnLst/>
              <a:rect l="l" t="t" r="r" b="b"/>
              <a:pathLst>
                <a:path w="9474" h="3902" extrusionOk="0">
                  <a:moveTo>
                    <a:pt x="2229" y="1"/>
                  </a:moveTo>
                  <a:cubicBezTo>
                    <a:pt x="998" y="1"/>
                    <a:pt x="0" y="999"/>
                    <a:pt x="0" y="2230"/>
                  </a:cubicBezTo>
                  <a:lnTo>
                    <a:pt x="0" y="3345"/>
                  </a:lnTo>
                  <a:cubicBezTo>
                    <a:pt x="0" y="3651"/>
                    <a:pt x="248" y="3902"/>
                    <a:pt x="557" y="3902"/>
                  </a:cubicBezTo>
                  <a:lnTo>
                    <a:pt x="8917" y="3902"/>
                  </a:lnTo>
                  <a:cubicBezTo>
                    <a:pt x="9225" y="3902"/>
                    <a:pt x="9474" y="3651"/>
                    <a:pt x="9474" y="3345"/>
                  </a:cubicBezTo>
                  <a:lnTo>
                    <a:pt x="9474" y="2230"/>
                  </a:lnTo>
                  <a:cubicBezTo>
                    <a:pt x="9474" y="999"/>
                    <a:pt x="8476" y="1"/>
                    <a:pt x="7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114"/>
            <p:cNvSpPr/>
            <p:nvPr/>
          </p:nvSpPr>
          <p:spPr>
            <a:xfrm>
              <a:off x="5789628" y="1383664"/>
              <a:ext cx="78025" cy="101384"/>
            </a:xfrm>
            <a:custGeom>
              <a:avLst/>
              <a:gdLst/>
              <a:ahLst/>
              <a:cxnLst/>
              <a:rect l="l" t="t" r="r" b="b"/>
              <a:pathLst>
                <a:path w="3003" h="3902" extrusionOk="0">
                  <a:moveTo>
                    <a:pt x="1" y="1"/>
                  </a:moveTo>
                  <a:cubicBezTo>
                    <a:pt x="1231" y="1"/>
                    <a:pt x="2229" y="999"/>
                    <a:pt x="2229" y="2230"/>
                  </a:cubicBezTo>
                  <a:lnTo>
                    <a:pt x="2229" y="3345"/>
                  </a:lnTo>
                  <a:cubicBezTo>
                    <a:pt x="2229" y="3651"/>
                    <a:pt x="1981" y="3902"/>
                    <a:pt x="1673" y="3902"/>
                  </a:cubicBezTo>
                  <a:lnTo>
                    <a:pt x="2446" y="3902"/>
                  </a:lnTo>
                  <a:cubicBezTo>
                    <a:pt x="2754" y="3902"/>
                    <a:pt x="3003" y="3651"/>
                    <a:pt x="3003" y="3345"/>
                  </a:cubicBezTo>
                  <a:lnTo>
                    <a:pt x="3003" y="2230"/>
                  </a:lnTo>
                  <a:cubicBezTo>
                    <a:pt x="3003" y="999"/>
                    <a:pt x="2005"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114"/>
            <p:cNvSpPr/>
            <p:nvPr/>
          </p:nvSpPr>
          <p:spPr>
            <a:xfrm>
              <a:off x="5708381" y="1341053"/>
              <a:ext cx="72387" cy="65788"/>
            </a:xfrm>
            <a:custGeom>
              <a:avLst/>
              <a:gdLst/>
              <a:ahLst/>
              <a:cxnLst/>
              <a:rect l="l" t="t" r="r" b="b"/>
              <a:pathLst>
                <a:path w="2786" h="2532" extrusionOk="0">
                  <a:moveTo>
                    <a:pt x="0" y="0"/>
                  </a:moveTo>
                  <a:lnTo>
                    <a:pt x="0" y="2532"/>
                  </a:lnTo>
                  <a:lnTo>
                    <a:pt x="2785" y="2532"/>
                  </a:lnTo>
                  <a:lnTo>
                    <a:pt x="2785"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114"/>
            <p:cNvSpPr/>
            <p:nvPr/>
          </p:nvSpPr>
          <p:spPr>
            <a:xfrm>
              <a:off x="5657663" y="1137480"/>
              <a:ext cx="173823" cy="91251"/>
            </a:xfrm>
            <a:custGeom>
              <a:avLst/>
              <a:gdLst/>
              <a:ahLst/>
              <a:cxnLst/>
              <a:rect l="l" t="t" r="r" b="b"/>
              <a:pathLst>
                <a:path w="6690" h="3512" extrusionOk="0">
                  <a:moveTo>
                    <a:pt x="2229" y="0"/>
                  </a:moveTo>
                  <a:cubicBezTo>
                    <a:pt x="999" y="0"/>
                    <a:pt x="1" y="998"/>
                    <a:pt x="1" y="2229"/>
                  </a:cubicBezTo>
                  <a:lnTo>
                    <a:pt x="1" y="3511"/>
                  </a:lnTo>
                  <a:lnTo>
                    <a:pt x="6689" y="3511"/>
                  </a:lnTo>
                  <a:lnTo>
                    <a:pt x="6689" y="2229"/>
                  </a:lnTo>
                  <a:cubicBezTo>
                    <a:pt x="6689" y="998"/>
                    <a:pt x="5691"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114"/>
            <p:cNvSpPr/>
            <p:nvPr/>
          </p:nvSpPr>
          <p:spPr>
            <a:xfrm>
              <a:off x="5643217" y="1224366"/>
              <a:ext cx="202715" cy="57915"/>
            </a:xfrm>
            <a:custGeom>
              <a:avLst/>
              <a:gdLst/>
              <a:ahLst/>
              <a:cxnLst/>
              <a:rect l="l" t="t" r="r" b="b"/>
              <a:pathLst>
                <a:path w="7802" h="2229" extrusionOk="0">
                  <a:moveTo>
                    <a:pt x="557" y="0"/>
                  </a:moveTo>
                  <a:cubicBezTo>
                    <a:pt x="248" y="0"/>
                    <a:pt x="0" y="248"/>
                    <a:pt x="0" y="557"/>
                  </a:cubicBezTo>
                  <a:lnTo>
                    <a:pt x="0" y="1672"/>
                  </a:lnTo>
                  <a:cubicBezTo>
                    <a:pt x="0" y="1981"/>
                    <a:pt x="248" y="2229"/>
                    <a:pt x="557" y="2229"/>
                  </a:cubicBezTo>
                  <a:lnTo>
                    <a:pt x="7245" y="2229"/>
                  </a:lnTo>
                  <a:cubicBezTo>
                    <a:pt x="7553" y="2229"/>
                    <a:pt x="7802" y="1981"/>
                    <a:pt x="7802" y="1672"/>
                  </a:cubicBezTo>
                  <a:lnTo>
                    <a:pt x="7802" y="557"/>
                  </a:lnTo>
                  <a:cubicBezTo>
                    <a:pt x="7802" y="248"/>
                    <a:pt x="7553"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114"/>
            <p:cNvSpPr/>
            <p:nvPr/>
          </p:nvSpPr>
          <p:spPr>
            <a:xfrm>
              <a:off x="5811350" y="1224366"/>
              <a:ext cx="34583" cy="57915"/>
            </a:xfrm>
            <a:custGeom>
              <a:avLst/>
              <a:gdLst/>
              <a:ahLst/>
              <a:cxnLst/>
              <a:rect l="l" t="t" r="r" b="b"/>
              <a:pathLst>
                <a:path w="1331" h="2229" extrusionOk="0">
                  <a:moveTo>
                    <a:pt x="1" y="0"/>
                  </a:moveTo>
                  <a:cubicBezTo>
                    <a:pt x="309" y="0"/>
                    <a:pt x="557" y="248"/>
                    <a:pt x="557" y="557"/>
                  </a:cubicBezTo>
                  <a:lnTo>
                    <a:pt x="557" y="1672"/>
                  </a:lnTo>
                  <a:cubicBezTo>
                    <a:pt x="557" y="1981"/>
                    <a:pt x="309" y="2229"/>
                    <a:pt x="1" y="2229"/>
                  </a:cubicBezTo>
                  <a:lnTo>
                    <a:pt x="774" y="2229"/>
                  </a:lnTo>
                  <a:cubicBezTo>
                    <a:pt x="1082" y="2229"/>
                    <a:pt x="1331" y="1981"/>
                    <a:pt x="1331" y="1672"/>
                  </a:cubicBezTo>
                  <a:lnTo>
                    <a:pt x="1331" y="557"/>
                  </a:lnTo>
                  <a:cubicBezTo>
                    <a:pt x="1331" y="248"/>
                    <a:pt x="1082"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114"/>
            <p:cNvSpPr/>
            <p:nvPr/>
          </p:nvSpPr>
          <p:spPr>
            <a:xfrm>
              <a:off x="5672135" y="1190692"/>
              <a:ext cx="144878" cy="164028"/>
            </a:xfrm>
            <a:custGeom>
              <a:avLst/>
              <a:gdLst/>
              <a:ahLst/>
              <a:cxnLst/>
              <a:rect l="l" t="t" r="r" b="b"/>
              <a:pathLst>
                <a:path w="5576" h="6313" extrusionOk="0">
                  <a:moveTo>
                    <a:pt x="0" y="0"/>
                  </a:moveTo>
                  <a:lnTo>
                    <a:pt x="0" y="3525"/>
                  </a:lnTo>
                  <a:cubicBezTo>
                    <a:pt x="0" y="5064"/>
                    <a:pt x="1249" y="6312"/>
                    <a:pt x="2788" y="6312"/>
                  </a:cubicBezTo>
                  <a:cubicBezTo>
                    <a:pt x="4327" y="6312"/>
                    <a:pt x="5576" y="5064"/>
                    <a:pt x="5576" y="3525"/>
                  </a:cubicBezTo>
                  <a:lnTo>
                    <a:pt x="5576"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114"/>
            <p:cNvSpPr/>
            <p:nvPr/>
          </p:nvSpPr>
          <p:spPr>
            <a:xfrm>
              <a:off x="5709056" y="1246763"/>
              <a:ext cx="13121" cy="20396"/>
            </a:xfrm>
            <a:custGeom>
              <a:avLst/>
              <a:gdLst/>
              <a:ahLst/>
              <a:cxnLst/>
              <a:rect l="l" t="t" r="r" b="b"/>
              <a:pathLst>
                <a:path w="505" h="785" extrusionOk="0">
                  <a:moveTo>
                    <a:pt x="251" y="0"/>
                  </a:moveTo>
                  <a:cubicBezTo>
                    <a:pt x="113" y="0"/>
                    <a:pt x="0" y="113"/>
                    <a:pt x="0" y="254"/>
                  </a:cubicBezTo>
                  <a:lnTo>
                    <a:pt x="0" y="531"/>
                  </a:lnTo>
                  <a:cubicBezTo>
                    <a:pt x="0" y="672"/>
                    <a:pt x="113" y="784"/>
                    <a:pt x="251" y="784"/>
                  </a:cubicBezTo>
                  <a:cubicBezTo>
                    <a:pt x="392" y="784"/>
                    <a:pt x="505" y="672"/>
                    <a:pt x="505" y="531"/>
                  </a:cubicBezTo>
                  <a:lnTo>
                    <a:pt x="505" y="254"/>
                  </a:lnTo>
                  <a:cubicBezTo>
                    <a:pt x="505" y="113"/>
                    <a:pt x="39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114"/>
            <p:cNvSpPr/>
            <p:nvPr/>
          </p:nvSpPr>
          <p:spPr>
            <a:xfrm>
              <a:off x="5766971" y="1246763"/>
              <a:ext cx="13121" cy="20396"/>
            </a:xfrm>
            <a:custGeom>
              <a:avLst/>
              <a:gdLst/>
              <a:ahLst/>
              <a:cxnLst/>
              <a:rect l="l" t="t" r="r" b="b"/>
              <a:pathLst>
                <a:path w="505" h="785" extrusionOk="0">
                  <a:moveTo>
                    <a:pt x="253" y="0"/>
                  </a:moveTo>
                  <a:cubicBezTo>
                    <a:pt x="112" y="0"/>
                    <a:pt x="0" y="113"/>
                    <a:pt x="0" y="254"/>
                  </a:cubicBezTo>
                  <a:lnTo>
                    <a:pt x="0" y="531"/>
                  </a:lnTo>
                  <a:cubicBezTo>
                    <a:pt x="0" y="672"/>
                    <a:pt x="112" y="784"/>
                    <a:pt x="253" y="784"/>
                  </a:cubicBezTo>
                  <a:cubicBezTo>
                    <a:pt x="392" y="784"/>
                    <a:pt x="504" y="672"/>
                    <a:pt x="504" y="531"/>
                  </a:cubicBezTo>
                  <a:lnTo>
                    <a:pt x="504" y="254"/>
                  </a:lnTo>
                  <a:cubicBezTo>
                    <a:pt x="504" y="113"/>
                    <a:pt x="39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14"/>
            <p:cNvSpPr/>
            <p:nvPr/>
          </p:nvSpPr>
          <p:spPr>
            <a:xfrm>
              <a:off x="5724542" y="1282956"/>
              <a:ext cx="40065" cy="20370"/>
            </a:xfrm>
            <a:custGeom>
              <a:avLst/>
              <a:gdLst/>
              <a:ahLst/>
              <a:cxnLst/>
              <a:rect l="l" t="t" r="r" b="b"/>
              <a:pathLst>
                <a:path w="1542" h="784" extrusionOk="0">
                  <a:moveTo>
                    <a:pt x="288" y="1"/>
                  </a:moveTo>
                  <a:cubicBezTo>
                    <a:pt x="245" y="1"/>
                    <a:pt x="202" y="11"/>
                    <a:pt x="162" y="34"/>
                  </a:cubicBezTo>
                  <a:cubicBezTo>
                    <a:pt x="42" y="104"/>
                    <a:pt x="0" y="259"/>
                    <a:pt x="71" y="379"/>
                  </a:cubicBezTo>
                  <a:cubicBezTo>
                    <a:pt x="214" y="630"/>
                    <a:pt x="483" y="784"/>
                    <a:pt x="771" y="784"/>
                  </a:cubicBezTo>
                  <a:cubicBezTo>
                    <a:pt x="1058" y="784"/>
                    <a:pt x="1327" y="630"/>
                    <a:pt x="1471" y="381"/>
                  </a:cubicBezTo>
                  <a:cubicBezTo>
                    <a:pt x="1542" y="259"/>
                    <a:pt x="1500" y="104"/>
                    <a:pt x="1380" y="36"/>
                  </a:cubicBezTo>
                  <a:cubicBezTo>
                    <a:pt x="1339" y="13"/>
                    <a:pt x="1295" y="2"/>
                    <a:pt x="1252" y="2"/>
                  </a:cubicBezTo>
                  <a:cubicBezTo>
                    <a:pt x="1166" y="2"/>
                    <a:pt x="1082" y="46"/>
                    <a:pt x="1035" y="128"/>
                  </a:cubicBezTo>
                  <a:cubicBezTo>
                    <a:pt x="980" y="222"/>
                    <a:pt x="878" y="279"/>
                    <a:pt x="771" y="279"/>
                  </a:cubicBezTo>
                  <a:cubicBezTo>
                    <a:pt x="664" y="279"/>
                    <a:pt x="562" y="222"/>
                    <a:pt x="507" y="128"/>
                  </a:cubicBezTo>
                  <a:cubicBezTo>
                    <a:pt x="460" y="45"/>
                    <a:pt x="375" y="1"/>
                    <a:pt x="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114"/>
            <p:cNvSpPr/>
            <p:nvPr/>
          </p:nvSpPr>
          <p:spPr>
            <a:xfrm>
              <a:off x="5701729" y="1400839"/>
              <a:ext cx="85690" cy="57941"/>
            </a:xfrm>
            <a:custGeom>
              <a:avLst/>
              <a:gdLst/>
              <a:ahLst/>
              <a:cxnLst/>
              <a:rect l="l" t="t" r="r" b="b"/>
              <a:pathLst>
                <a:path w="3298" h="2230" extrusionOk="0">
                  <a:moveTo>
                    <a:pt x="0" y="1"/>
                  </a:moveTo>
                  <a:lnTo>
                    <a:pt x="1649" y="2230"/>
                  </a:lnTo>
                  <a:lnTo>
                    <a:pt x="32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114"/>
            <p:cNvSpPr/>
            <p:nvPr/>
          </p:nvSpPr>
          <p:spPr>
            <a:xfrm>
              <a:off x="5666497" y="1163333"/>
              <a:ext cx="109438" cy="61059"/>
            </a:xfrm>
            <a:custGeom>
              <a:avLst/>
              <a:gdLst/>
              <a:ahLst/>
              <a:cxnLst/>
              <a:rect l="l" t="t" r="r" b="b"/>
              <a:pathLst>
                <a:path w="4212" h="2350" extrusionOk="0">
                  <a:moveTo>
                    <a:pt x="217" y="0"/>
                  </a:moveTo>
                  <a:lnTo>
                    <a:pt x="0" y="1234"/>
                  </a:lnTo>
                  <a:lnTo>
                    <a:pt x="217" y="2349"/>
                  </a:lnTo>
                  <a:lnTo>
                    <a:pt x="2540" y="2349"/>
                  </a:lnTo>
                  <a:cubicBezTo>
                    <a:pt x="3465" y="2349"/>
                    <a:pt x="4212" y="1599"/>
                    <a:pt x="4212" y="677"/>
                  </a:cubicBezTo>
                  <a:lnTo>
                    <a:pt x="42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114"/>
            <p:cNvSpPr/>
            <p:nvPr/>
          </p:nvSpPr>
          <p:spPr>
            <a:xfrm>
              <a:off x="5773545" y="1183080"/>
              <a:ext cx="45028" cy="41312"/>
            </a:xfrm>
            <a:custGeom>
              <a:avLst/>
              <a:gdLst/>
              <a:ahLst/>
              <a:cxnLst/>
              <a:rect l="l" t="t" r="r" b="b"/>
              <a:pathLst>
                <a:path w="1733" h="1590" extrusionOk="0">
                  <a:moveTo>
                    <a:pt x="0" y="1"/>
                  </a:moveTo>
                  <a:lnTo>
                    <a:pt x="0" y="474"/>
                  </a:lnTo>
                  <a:cubicBezTo>
                    <a:pt x="0" y="1090"/>
                    <a:pt x="499" y="1589"/>
                    <a:pt x="1113" y="1589"/>
                  </a:cubicBezTo>
                  <a:lnTo>
                    <a:pt x="1673" y="1589"/>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114"/>
            <p:cNvSpPr/>
            <p:nvPr/>
          </p:nvSpPr>
          <p:spPr>
            <a:xfrm>
              <a:off x="5753383" y="1137480"/>
              <a:ext cx="78103" cy="86911"/>
            </a:xfrm>
            <a:custGeom>
              <a:avLst/>
              <a:gdLst/>
              <a:ahLst/>
              <a:cxnLst/>
              <a:rect l="l" t="t" r="r" b="b"/>
              <a:pathLst>
                <a:path w="3006" h="3345" extrusionOk="0">
                  <a:moveTo>
                    <a:pt x="0" y="0"/>
                  </a:moveTo>
                  <a:cubicBezTo>
                    <a:pt x="1234" y="0"/>
                    <a:pt x="2232" y="998"/>
                    <a:pt x="2232" y="2229"/>
                  </a:cubicBezTo>
                  <a:lnTo>
                    <a:pt x="2232" y="3344"/>
                  </a:lnTo>
                  <a:lnTo>
                    <a:pt x="3005" y="3344"/>
                  </a:lnTo>
                  <a:lnTo>
                    <a:pt x="3005" y="2229"/>
                  </a:lnTo>
                  <a:cubicBezTo>
                    <a:pt x="3005" y="998"/>
                    <a:pt x="2007"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114"/>
            <p:cNvSpPr/>
            <p:nvPr/>
          </p:nvSpPr>
          <p:spPr>
            <a:xfrm>
              <a:off x="5682113" y="1383664"/>
              <a:ext cx="124924" cy="75115"/>
            </a:xfrm>
            <a:custGeom>
              <a:avLst/>
              <a:gdLst/>
              <a:ahLst/>
              <a:cxnLst/>
              <a:rect l="l" t="t" r="r" b="b"/>
              <a:pathLst>
                <a:path w="4808" h="2891" extrusionOk="0">
                  <a:moveTo>
                    <a:pt x="1011" y="1"/>
                  </a:moveTo>
                  <a:lnTo>
                    <a:pt x="115" y="981"/>
                  </a:lnTo>
                  <a:cubicBezTo>
                    <a:pt x="0" y="1106"/>
                    <a:pt x="24" y="1305"/>
                    <a:pt x="165" y="1399"/>
                  </a:cubicBezTo>
                  <a:lnTo>
                    <a:pt x="2404" y="2891"/>
                  </a:lnTo>
                  <a:lnTo>
                    <a:pt x="1011" y="1"/>
                  </a:lnTo>
                  <a:close/>
                  <a:moveTo>
                    <a:pt x="3796" y="1"/>
                  </a:moveTo>
                  <a:lnTo>
                    <a:pt x="2404" y="2891"/>
                  </a:lnTo>
                  <a:lnTo>
                    <a:pt x="4643" y="1399"/>
                  </a:lnTo>
                  <a:cubicBezTo>
                    <a:pt x="4784" y="1305"/>
                    <a:pt x="4807" y="1106"/>
                    <a:pt x="4693" y="981"/>
                  </a:cubicBezTo>
                  <a:lnTo>
                    <a:pt x="37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114"/>
          <p:cNvGrpSpPr/>
          <p:nvPr/>
        </p:nvGrpSpPr>
        <p:grpSpPr>
          <a:xfrm>
            <a:off x="4354760" y="3466113"/>
            <a:ext cx="434479" cy="434453"/>
            <a:chOff x="5527335" y="1804425"/>
            <a:chExt cx="434479" cy="434453"/>
          </a:xfrm>
        </p:grpSpPr>
        <p:sp>
          <p:nvSpPr>
            <p:cNvPr id="9220" name="Google Shape;9220;p114"/>
            <p:cNvSpPr/>
            <p:nvPr/>
          </p:nvSpPr>
          <p:spPr>
            <a:xfrm>
              <a:off x="5585224" y="1804425"/>
              <a:ext cx="376590" cy="304125"/>
            </a:xfrm>
            <a:custGeom>
              <a:avLst/>
              <a:gdLst/>
              <a:ahLst/>
              <a:cxnLst/>
              <a:rect l="l" t="t" r="r" b="b"/>
              <a:pathLst>
                <a:path w="14494" h="11705" extrusionOk="0">
                  <a:moveTo>
                    <a:pt x="628" y="0"/>
                  </a:moveTo>
                  <a:cubicBezTo>
                    <a:pt x="283" y="0"/>
                    <a:pt x="1" y="280"/>
                    <a:pt x="1" y="627"/>
                  </a:cubicBezTo>
                  <a:lnTo>
                    <a:pt x="1" y="11078"/>
                  </a:lnTo>
                  <a:cubicBezTo>
                    <a:pt x="1" y="11425"/>
                    <a:pt x="283" y="11705"/>
                    <a:pt x="628" y="11705"/>
                  </a:cubicBezTo>
                  <a:lnTo>
                    <a:pt x="13866" y="11705"/>
                  </a:lnTo>
                  <a:cubicBezTo>
                    <a:pt x="14214" y="11705"/>
                    <a:pt x="14493" y="11425"/>
                    <a:pt x="14493" y="11078"/>
                  </a:cubicBezTo>
                  <a:lnTo>
                    <a:pt x="14493" y="627"/>
                  </a:lnTo>
                  <a:cubicBezTo>
                    <a:pt x="14493" y="280"/>
                    <a:pt x="14214" y="0"/>
                    <a:pt x="13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114"/>
            <p:cNvSpPr/>
            <p:nvPr/>
          </p:nvSpPr>
          <p:spPr>
            <a:xfrm>
              <a:off x="5614220" y="1833396"/>
              <a:ext cx="318597" cy="246184"/>
            </a:xfrm>
            <a:custGeom>
              <a:avLst/>
              <a:gdLst/>
              <a:ahLst/>
              <a:cxnLst/>
              <a:rect l="l" t="t" r="r" b="b"/>
              <a:pathLst>
                <a:path w="12262" h="9475" extrusionOk="0">
                  <a:moveTo>
                    <a:pt x="280" y="1"/>
                  </a:moveTo>
                  <a:cubicBezTo>
                    <a:pt x="126" y="1"/>
                    <a:pt x="1" y="123"/>
                    <a:pt x="1" y="278"/>
                  </a:cubicBezTo>
                  <a:lnTo>
                    <a:pt x="1" y="9474"/>
                  </a:lnTo>
                  <a:lnTo>
                    <a:pt x="11985" y="9474"/>
                  </a:lnTo>
                  <a:cubicBezTo>
                    <a:pt x="12139" y="9474"/>
                    <a:pt x="12262" y="9351"/>
                    <a:pt x="12262" y="9197"/>
                  </a:cubicBezTo>
                  <a:lnTo>
                    <a:pt x="12262" y="278"/>
                  </a:lnTo>
                  <a:cubicBezTo>
                    <a:pt x="12262" y="123"/>
                    <a:pt x="12139" y="1"/>
                    <a:pt x="1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114"/>
            <p:cNvSpPr/>
            <p:nvPr/>
          </p:nvSpPr>
          <p:spPr>
            <a:xfrm>
              <a:off x="5925387" y="1804425"/>
              <a:ext cx="36427" cy="304125"/>
            </a:xfrm>
            <a:custGeom>
              <a:avLst/>
              <a:gdLst/>
              <a:ahLst/>
              <a:cxnLst/>
              <a:rect l="l" t="t" r="r" b="b"/>
              <a:pathLst>
                <a:path w="1402" h="11705" extrusionOk="0">
                  <a:moveTo>
                    <a:pt x="1" y="0"/>
                  </a:moveTo>
                  <a:cubicBezTo>
                    <a:pt x="346" y="0"/>
                    <a:pt x="628" y="280"/>
                    <a:pt x="628" y="627"/>
                  </a:cubicBezTo>
                  <a:lnTo>
                    <a:pt x="628" y="11078"/>
                  </a:lnTo>
                  <a:cubicBezTo>
                    <a:pt x="628" y="11425"/>
                    <a:pt x="346" y="11705"/>
                    <a:pt x="1" y="11705"/>
                  </a:cubicBezTo>
                  <a:lnTo>
                    <a:pt x="774" y="11705"/>
                  </a:lnTo>
                  <a:cubicBezTo>
                    <a:pt x="1122" y="11705"/>
                    <a:pt x="1401" y="11425"/>
                    <a:pt x="1401" y="11078"/>
                  </a:cubicBezTo>
                  <a:lnTo>
                    <a:pt x="1401" y="627"/>
                  </a:lnTo>
                  <a:cubicBezTo>
                    <a:pt x="1401" y="280"/>
                    <a:pt x="112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14"/>
            <p:cNvSpPr/>
            <p:nvPr/>
          </p:nvSpPr>
          <p:spPr>
            <a:xfrm>
              <a:off x="5905432" y="1833396"/>
              <a:ext cx="27386" cy="246184"/>
            </a:xfrm>
            <a:custGeom>
              <a:avLst/>
              <a:gdLst/>
              <a:ahLst/>
              <a:cxnLst/>
              <a:rect l="l" t="t" r="r" b="b"/>
              <a:pathLst>
                <a:path w="1054" h="9475" extrusionOk="0">
                  <a:moveTo>
                    <a:pt x="1" y="1"/>
                  </a:moveTo>
                  <a:cubicBezTo>
                    <a:pt x="155" y="1"/>
                    <a:pt x="280" y="123"/>
                    <a:pt x="280" y="278"/>
                  </a:cubicBezTo>
                  <a:lnTo>
                    <a:pt x="280" y="9197"/>
                  </a:lnTo>
                  <a:cubicBezTo>
                    <a:pt x="280" y="9351"/>
                    <a:pt x="155" y="9474"/>
                    <a:pt x="1" y="9474"/>
                  </a:cubicBezTo>
                  <a:lnTo>
                    <a:pt x="777" y="9474"/>
                  </a:lnTo>
                  <a:cubicBezTo>
                    <a:pt x="931" y="9474"/>
                    <a:pt x="1054" y="9351"/>
                    <a:pt x="1054" y="9197"/>
                  </a:cubicBezTo>
                  <a:lnTo>
                    <a:pt x="1054" y="278"/>
                  </a:lnTo>
                  <a:cubicBezTo>
                    <a:pt x="1054" y="123"/>
                    <a:pt x="931"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114"/>
            <p:cNvSpPr/>
            <p:nvPr/>
          </p:nvSpPr>
          <p:spPr>
            <a:xfrm>
              <a:off x="5781418" y="1942678"/>
              <a:ext cx="13199" cy="133212"/>
            </a:xfrm>
            <a:custGeom>
              <a:avLst/>
              <a:gdLst/>
              <a:ahLst/>
              <a:cxnLst/>
              <a:rect l="l" t="t" r="r" b="b"/>
              <a:pathLst>
                <a:path w="508" h="5127" extrusionOk="0">
                  <a:moveTo>
                    <a:pt x="254" y="1"/>
                  </a:moveTo>
                  <a:cubicBezTo>
                    <a:pt x="115" y="1"/>
                    <a:pt x="1" y="113"/>
                    <a:pt x="1" y="252"/>
                  </a:cubicBezTo>
                  <a:lnTo>
                    <a:pt x="1" y="4876"/>
                  </a:lnTo>
                  <a:cubicBezTo>
                    <a:pt x="1" y="5015"/>
                    <a:pt x="115" y="5127"/>
                    <a:pt x="254" y="5127"/>
                  </a:cubicBezTo>
                  <a:cubicBezTo>
                    <a:pt x="392" y="5127"/>
                    <a:pt x="507" y="5015"/>
                    <a:pt x="507" y="4876"/>
                  </a:cubicBezTo>
                  <a:lnTo>
                    <a:pt x="507" y="252"/>
                  </a:lnTo>
                  <a:cubicBezTo>
                    <a:pt x="507" y="113"/>
                    <a:pt x="392" y="1"/>
                    <a:pt x="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114"/>
            <p:cNvSpPr/>
            <p:nvPr/>
          </p:nvSpPr>
          <p:spPr>
            <a:xfrm>
              <a:off x="5527335" y="2137521"/>
              <a:ext cx="246236" cy="101358"/>
            </a:xfrm>
            <a:custGeom>
              <a:avLst/>
              <a:gdLst/>
              <a:ahLst/>
              <a:cxnLst/>
              <a:rect l="l" t="t" r="r" b="b"/>
              <a:pathLst>
                <a:path w="9477" h="3901" extrusionOk="0">
                  <a:moveTo>
                    <a:pt x="2229" y="0"/>
                  </a:moveTo>
                  <a:cubicBezTo>
                    <a:pt x="998" y="0"/>
                    <a:pt x="0" y="998"/>
                    <a:pt x="0" y="2229"/>
                  </a:cubicBezTo>
                  <a:lnTo>
                    <a:pt x="0" y="3344"/>
                  </a:lnTo>
                  <a:cubicBezTo>
                    <a:pt x="0" y="3650"/>
                    <a:pt x="251" y="3901"/>
                    <a:pt x="557" y="3901"/>
                  </a:cubicBezTo>
                  <a:lnTo>
                    <a:pt x="8917" y="3901"/>
                  </a:lnTo>
                  <a:cubicBezTo>
                    <a:pt x="9226" y="3901"/>
                    <a:pt x="9476" y="3650"/>
                    <a:pt x="9476" y="3344"/>
                  </a:cubicBezTo>
                  <a:lnTo>
                    <a:pt x="9476" y="2229"/>
                  </a:lnTo>
                  <a:cubicBezTo>
                    <a:pt x="9476" y="998"/>
                    <a:pt x="8478" y="0"/>
                    <a:pt x="7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114"/>
            <p:cNvSpPr/>
            <p:nvPr/>
          </p:nvSpPr>
          <p:spPr>
            <a:xfrm>
              <a:off x="5695468" y="2137521"/>
              <a:ext cx="78103" cy="101358"/>
            </a:xfrm>
            <a:custGeom>
              <a:avLst/>
              <a:gdLst/>
              <a:ahLst/>
              <a:cxnLst/>
              <a:rect l="l" t="t" r="r" b="b"/>
              <a:pathLst>
                <a:path w="3006" h="3901" extrusionOk="0">
                  <a:moveTo>
                    <a:pt x="1" y="0"/>
                  </a:moveTo>
                  <a:cubicBezTo>
                    <a:pt x="1234" y="0"/>
                    <a:pt x="2229" y="998"/>
                    <a:pt x="2229" y="2229"/>
                  </a:cubicBezTo>
                  <a:lnTo>
                    <a:pt x="2229" y="3344"/>
                  </a:lnTo>
                  <a:cubicBezTo>
                    <a:pt x="2229" y="3650"/>
                    <a:pt x="1981" y="3901"/>
                    <a:pt x="1673" y="3901"/>
                  </a:cubicBezTo>
                  <a:lnTo>
                    <a:pt x="2446" y="3901"/>
                  </a:lnTo>
                  <a:cubicBezTo>
                    <a:pt x="2755" y="3901"/>
                    <a:pt x="3005" y="3650"/>
                    <a:pt x="3005" y="3344"/>
                  </a:cubicBezTo>
                  <a:lnTo>
                    <a:pt x="3005" y="2229"/>
                  </a:lnTo>
                  <a:cubicBezTo>
                    <a:pt x="3005" y="998"/>
                    <a:pt x="2007"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114"/>
            <p:cNvSpPr/>
            <p:nvPr/>
          </p:nvSpPr>
          <p:spPr>
            <a:xfrm>
              <a:off x="5614220" y="2094883"/>
              <a:ext cx="72465" cy="65814"/>
            </a:xfrm>
            <a:custGeom>
              <a:avLst/>
              <a:gdLst/>
              <a:ahLst/>
              <a:cxnLst/>
              <a:rect l="l" t="t" r="r" b="b"/>
              <a:pathLst>
                <a:path w="2789" h="2533" extrusionOk="0">
                  <a:moveTo>
                    <a:pt x="1" y="0"/>
                  </a:moveTo>
                  <a:lnTo>
                    <a:pt x="1" y="2532"/>
                  </a:lnTo>
                  <a:lnTo>
                    <a:pt x="2788" y="2532"/>
                  </a:lnTo>
                  <a:lnTo>
                    <a:pt x="2788"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114"/>
            <p:cNvSpPr/>
            <p:nvPr/>
          </p:nvSpPr>
          <p:spPr>
            <a:xfrm>
              <a:off x="5563502" y="1891311"/>
              <a:ext cx="173823" cy="91251"/>
            </a:xfrm>
            <a:custGeom>
              <a:avLst/>
              <a:gdLst/>
              <a:ahLst/>
              <a:cxnLst/>
              <a:rect l="l" t="t" r="r" b="b"/>
              <a:pathLst>
                <a:path w="6690" h="3512" extrusionOk="0">
                  <a:moveTo>
                    <a:pt x="2232" y="0"/>
                  </a:moveTo>
                  <a:cubicBezTo>
                    <a:pt x="999" y="0"/>
                    <a:pt x="1" y="998"/>
                    <a:pt x="1" y="2229"/>
                  </a:cubicBezTo>
                  <a:lnTo>
                    <a:pt x="1" y="3512"/>
                  </a:lnTo>
                  <a:lnTo>
                    <a:pt x="6689" y="3512"/>
                  </a:lnTo>
                  <a:lnTo>
                    <a:pt x="6689" y="2229"/>
                  </a:lnTo>
                  <a:cubicBezTo>
                    <a:pt x="6689" y="998"/>
                    <a:pt x="5691" y="0"/>
                    <a:pt x="4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114"/>
            <p:cNvSpPr/>
            <p:nvPr/>
          </p:nvSpPr>
          <p:spPr>
            <a:xfrm>
              <a:off x="5549056" y="1978196"/>
              <a:ext cx="202793" cy="57915"/>
            </a:xfrm>
            <a:custGeom>
              <a:avLst/>
              <a:gdLst/>
              <a:ahLst/>
              <a:cxnLst/>
              <a:rect l="l" t="t" r="r" b="b"/>
              <a:pathLst>
                <a:path w="7805" h="2229" extrusionOk="0">
                  <a:moveTo>
                    <a:pt x="557" y="0"/>
                  </a:moveTo>
                  <a:cubicBezTo>
                    <a:pt x="251" y="0"/>
                    <a:pt x="0" y="249"/>
                    <a:pt x="0" y="557"/>
                  </a:cubicBezTo>
                  <a:lnTo>
                    <a:pt x="0" y="1672"/>
                  </a:lnTo>
                  <a:cubicBezTo>
                    <a:pt x="0" y="1981"/>
                    <a:pt x="251" y="2229"/>
                    <a:pt x="557" y="2229"/>
                  </a:cubicBezTo>
                  <a:lnTo>
                    <a:pt x="7245" y="2229"/>
                  </a:lnTo>
                  <a:cubicBezTo>
                    <a:pt x="7554" y="2229"/>
                    <a:pt x="7804" y="1981"/>
                    <a:pt x="7804" y="1672"/>
                  </a:cubicBezTo>
                  <a:lnTo>
                    <a:pt x="7804" y="557"/>
                  </a:lnTo>
                  <a:cubicBezTo>
                    <a:pt x="7804" y="249"/>
                    <a:pt x="7554"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114"/>
            <p:cNvSpPr/>
            <p:nvPr/>
          </p:nvSpPr>
          <p:spPr>
            <a:xfrm>
              <a:off x="5717189" y="1978196"/>
              <a:ext cx="34661" cy="57915"/>
            </a:xfrm>
            <a:custGeom>
              <a:avLst/>
              <a:gdLst/>
              <a:ahLst/>
              <a:cxnLst/>
              <a:rect l="l" t="t" r="r" b="b"/>
              <a:pathLst>
                <a:path w="1334" h="2229" extrusionOk="0">
                  <a:moveTo>
                    <a:pt x="1" y="0"/>
                  </a:moveTo>
                  <a:cubicBezTo>
                    <a:pt x="309" y="0"/>
                    <a:pt x="557" y="249"/>
                    <a:pt x="557" y="557"/>
                  </a:cubicBezTo>
                  <a:lnTo>
                    <a:pt x="557" y="1672"/>
                  </a:lnTo>
                  <a:cubicBezTo>
                    <a:pt x="557" y="1981"/>
                    <a:pt x="309" y="2229"/>
                    <a:pt x="1" y="2229"/>
                  </a:cubicBezTo>
                  <a:lnTo>
                    <a:pt x="774" y="2229"/>
                  </a:lnTo>
                  <a:cubicBezTo>
                    <a:pt x="1083" y="2229"/>
                    <a:pt x="1333" y="1981"/>
                    <a:pt x="1333" y="1672"/>
                  </a:cubicBezTo>
                  <a:lnTo>
                    <a:pt x="1333" y="557"/>
                  </a:lnTo>
                  <a:cubicBezTo>
                    <a:pt x="1333" y="249"/>
                    <a:pt x="1083"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114"/>
            <p:cNvSpPr/>
            <p:nvPr/>
          </p:nvSpPr>
          <p:spPr>
            <a:xfrm>
              <a:off x="5578053" y="1944523"/>
              <a:ext cx="144800" cy="164028"/>
            </a:xfrm>
            <a:custGeom>
              <a:avLst/>
              <a:gdLst/>
              <a:ahLst/>
              <a:cxnLst/>
              <a:rect l="l" t="t" r="r" b="b"/>
              <a:pathLst>
                <a:path w="5573" h="6313" extrusionOk="0">
                  <a:moveTo>
                    <a:pt x="0" y="1"/>
                  </a:moveTo>
                  <a:lnTo>
                    <a:pt x="0" y="3525"/>
                  </a:lnTo>
                  <a:cubicBezTo>
                    <a:pt x="0" y="5066"/>
                    <a:pt x="1246" y="6313"/>
                    <a:pt x="2785" y="6313"/>
                  </a:cubicBezTo>
                  <a:cubicBezTo>
                    <a:pt x="4324" y="6313"/>
                    <a:pt x="5573" y="5066"/>
                    <a:pt x="5573" y="3525"/>
                  </a:cubicBezTo>
                  <a:lnTo>
                    <a:pt x="557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114"/>
            <p:cNvSpPr/>
            <p:nvPr/>
          </p:nvSpPr>
          <p:spPr>
            <a:xfrm>
              <a:off x="5614896" y="2000593"/>
              <a:ext cx="13121" cy="20396"/>
            </a:xfrm>
            <a:custGeom>
              <a:avLst/>
              <a:gdLst/>
              <a:ahLst/>
              <a:cxnLst/>
              <a:rect l="l" t="t" r="r" b="b"/>
              <a:pathLst>
                <a:path w="505" h="785" extrusionOk="0">
                  <a:moveTo>
                    <a:pt x="254" y="1"/>
                  </a:moveTo>
                  <a:cubicBezTo>
                    <a:pt x="113" y="1"/>
                    <a:pt x="1" y="113"/>
                    <a:pt x="1" y="254"/>
                  </a:cubicBezTo>
                  <a:lnTo>
                    <a:pt x="1" y="531"/>
                  </a:lnTo>
                  <a:cubicBezTo>
                    <a:pt x="1" y="672"/>
                    <a:pt x="113" y="784"/>
                    <a:pt x="254" y="784"/>
                  </a:cubicBezTo>
                  <a:cubicBezTo>
                    <a:pt x="393" y="784"/>
                    <a:pt x="505" y="672"/>
                    <a:pt x="505" y="531"/>
                  </a:cubicBezTo>
                  <a:lnTo>
                    <a:pt x="505" y="254"/>
                  </a:lnTo>
                  <a:cubicBezTo>
                    <a:pt x="505" y="113"/>
                    <a:pt x="393"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114"/>
            <p:cNvSpPr/>
            <p:nvPr/>
          </p:nvSpPr>
          <p:spPr>
            <a:xfrm>
              <a:off x="5672811" y="2000593"/>
              <a:ext cx="13199" cy="20396"/>
            </a:xfrm>
            <a:custGeom>
              <a:avLst/>
              <a:gdLst/>
              <a:ahLst/>
              <a:cxnLst/>
              <a:rect l="l" t="t" r="r" b="b"/>
              <a:pathLst>
                <a:path w="508" h="785" extrusionOk="0">
                  <a:moveTo>
                    <a:pt x="254" y="1"/>
                  </a:moveTo>
                  <a:cubicBezTo>
                    <a:pt x="115" y="1"/>
                    <a:pt x="0" y="113"/>
                    <a:pt x="0" y="254"/>
                  </a:cubicBezTo>
                  <a:lnTo>
                    <a:pt x="0" y="531"/>
                  </a:lnTo>
                  <a:cubicBezTo>
                    <a:pt x="0" y="672"/>
                    <a:pt x="115" y="784"/>
                    <a:pt x="254" y="784"/>
                  </a:cubicBezTo>
                  <a:cubicBezTo>
                    <a:pt x="392" y="784"/>
                    <a:pt x="507" y="672"/>
                    <a:pt x="507" y="531"/>
                  </a:cubicBezTo>
                  <a:lnTo>
                    <a:pt x="507" y="254"/>
                  </a:lnTo>
                  <a:cubicBezTo>
                    <a:pt x="507"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114"/>
            <p:cNvSpPr/>
            <p:nvPr/>
          </p:nvSpPr>
          <p:spPr>
            <a:xfrm>
              <a:off x="5630381" y="2036838"/>
              <a:ext cx="40065" cy="20318"/>
            </a:xfrm>
            <a:custGeom>
              <a:avLst/>
              <a:gdLst/>
              <a:ahLst/>
              <a:cxnLst/>
              <a:rect l="l" t="t" r="r" b="b"/>
              <a:pathLst>
                <a:path w="1542" h="782" extrusionOk="0">
                  <a:moveTo>
                    <a:pt x="288" y="0"/>
                  </a:moveTo>
                  <a:cubicBezTo>
                    <a:pt x="245" y="0"/>
                    <a:pt x="202" y="11"/>
                    <a:pt x="162" y="35"/>
                  </a:cubicBezTo>
                  <a:cubicBezTo>
                    <a:pt x="42" y="103"/>
                    <a:pt x="0" y="257"/>
                    <a:pt x="71" y="380"/>
                  </a:cubicBezTo>
                  <a:cubicBezTo>
                    <a:pt x="215" y="628"/>
                    <a:pt x="484" y="782"/>
                    <a:pt x="771" y="782"/>
                  </a:cubicBezTo>
                  <a:cubicBezTo>
                    <a:pt x="1058" y="782"/>
                    <a:pt x="1328" y="628"/>
                    <a:pt x="1474" y="380"/>
                  </a:cubicBezTo>
                  <a:cubicBezTo>
                    <a:pt x="1542" y="257"/>
                    <a:pt x="1503" y="103"/>
                    <a:pt x="1380" y="35"/>
                  </a:cubicBezTo>
                  <a:cubicBezTo>
                    <a:pt x="1340" y="11"/>
                    <a:pt x="1297" y="0"/>
                    <a:pt x="1254" y="0"/>
                  </a:cubicBezTo>
                  <a:cubicBezTo>
                    <a:pt x="1167" y="0"/>
                    <a:pt x="1082" y="46"/>
                    <a:pt x="1035" y="126"/>
                  </a:cubicBezTo>
                  <a:cubicBezTo>
                    <a:pt x="983" y="220"/>
                    <a:pt x="881" y="278"/>
                    <a:pt x="771" y="278"/>
                  </a:cubicBezTo>
                  <a:cubicBezTo>
                    <a:pt x="664" y="278"/>
                    <a:pt x="562" y="220"/>
                    <a:pt x="507" y="126"/>
                  </a:cubicBezTo>
                  <a:cubicBezTo>
                    <a:pt x="460" y="46"/>
                    <a:pt x="375" y="0"/>
                    <a:pt x="288" y="0"/>
                  </a:cubicBezTo>
                  <a:close/>
                </a:path>
              </a:pathLst>
            </a:custGeom>
            <a:solidFill>
              <a:srgbClr val="FF7F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114"/>
            <p:cNvSpPr/>
            <p:nvPr/>
          </p:nvSpPr>
          <p:spPr>
            <a:xfrm>
              <a:off x="5607647" y="2154695"/>
              <a:ext cx="85612" cy="57915"/>
            </a:xfrm>
            <a:custGeom>
              <a:avLst/>
              <a:gdLst/>
              <a:ahLst/>
              <a:cxnLst/>
              <a:rect l="l" t="t" r="r" b="b"/>
              <a:pathLst>
                <a:path w="3295" h="2229" extrusionOk="0">
                  <a:moveTo>
                    <a:pt x="0" y="0"/>
                  </a:moveTo>
                  <a:lnTo>
                    <a:pt x="1646" y="2229"/>
                  </a:lnTo>
                  <a:lnTo>
                    <a:pt x="3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114"/>
            <p:cNvSpPr/>
            <p:nvPr/>
          </p:nvSpPr>
          <p:spPr>
            <a:xfrm>
              <a:off x="5572337" y="1917163"/>
              <a:ext cx="109516" cy="61059"/>
            </a:xfrm>
            <a:custGeom>
              <a:avLst/>
              <a:gdLst/>
              <a:ahLst/>
              <a:cxnLst/>
              <a:rect l="l" t="t" r="r" b="b"/>
              <a:pathLst>
                <a:path w="4215" h="2350" extrusionOk="0">
                  <a:moveTo>
                    <a:pt x="220" y="1"/>
                  </a:moveTo>
                  <a:lnTo>
                    <a:pt x="1" y="1234"/>
                  </a:lnTo>
                  <a:lnTo>
                    <a:pt x="220" y="2349"/>
                  </a:lnTo>
                  <a:lnTo>
                    <a:pt x="2543" y="2349"/>
                  </a:lnTo>
                  <a:cubicBezTo>
                    <a:pt x="3465" y="2349"/>
                    <a:pt x="4215" y="1600"/>
                    <a:pt x="4215" y="677"/>
                  </a:cubicBezTo>
                  <a:lnTo>
                    <a:pt x="4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114"/>
            <p:cNvSpPr/>
            <p:nvPr/>
          </p:nvSpPr>
          <p:spPr>
            <a:xfrm>
              <a:off x="5679384" y="1936910"/>
              <a:ext cx="45106" cy="41312"/>
            </a:xfrm>
            <a:custGeom>
              <a:avLst/>
              <a:gdLst/>
              <a:ahLst/>
              <a:cxnLst/>
              <a:rect l="l" t="t" r="r" b="b"/>
              <a:pathLst>
                <a:path w="1736" h="1590" extrusionOk="0">
                  <a:moveTo>
                    <a:pt x="1" y="1"/>
                  </a:moveTo>
                  <a:lnTo>
                    <a:pt x="1" y="474"/>
                  </a:lnTo>
                  <a:cubicBezTo>
                    <a:pt x="1" y="1090"/>
                    <a:pt x="500" y="1589"/>
                    <a:pt x="1116" y="1589"/>
                  </a:cubicBezTo>
                  <a:lnTo>
                    <a:pt x="1673" y="1589"/>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114"/>
            <p:cNvSpPr/>
            <p:nvPr/>
          </p:nvSpPr>
          <p:spPr>
            <a:xfrm>
              <a:off x="5659300" y="1891311"/>
              <a:ext cx="78025" cy="86911"/>
            </a:xfrm>
            <a:custGeom>
              <a:avLst/>
              <a:gdLst/>
              <a:ahLst/>
              <a:cxnLst/>
              <a:rect l="l" t="t" r="r" b="b"/>
              <a:pathLst>
                <a:path w="3003" h="3345" extrusionOk="0">
                  <a:moveTo>
                    <a:pt x="0" y="0"/>
                  </a:moveTo>
                  <a:cubicBezTo>
                    <a:pt x="1231" y="0"/>
                    <a:pt x="2229" y="998"/>
                    <a:pt x="2229" y="2229"/>
                  </a:cubicBezTo>
                  <a:lnTo>
                    <a:pt x="2229" y="3344"/>
                  </a:lnTo>
                  <a:lnTo>
                    <a:pt x="3002" y="3344"/>
                  </a:lnTo>
                  <a:lnTo>
                    <a:pt x="3002" y="2229"/>
                  </a:lnTo>
                  <a:cubicBezTo>
                    <a:pt x="3002" y="998"/>
                    <a:pt x="2004"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114"/>
            <p:cNvSpPr/>
            <p:nvPr/>
          </p:nvSpPr>
          <p:spPr>
            <a:xfrm>
              <a:off x="5587952" y="2137521"/>
              <a:ext cx="125002" cy="75089"/>
            </a:xfrm>
            <a:custGeom>
              <a:avLst/>
              <a:gdLst/>
              <a:ahLst/>
              <a:cxnLst/>
              <a:rect l="l" t="t" r="r" b="b"/>
              <a:pathLst>
                <a:path w="4811" h="2890" extrusionOk="0">
                  <a:moveTo>
                    <a:pt x="1012" y="0"/>
                  </a:moveTo>
                  <a:lnTo>
                    <a:pt x="115" y="980"/>
                  </a:lnTo>
                  <a:cubicBezTo>
                    <a:pt x="0" y="1105"/>
                    <a:pt x="24" y="1304"/>
                    <a:pt x="168" y="1398"/>
                  </a:cubicBezTo>
                  <a:lnTo>
                    <a:pt x="2404" y="2890"/>
                  </a:lnTo>
                  <a:lnTo>
                    <a:pt x="2404" y="2890"/>
                  </a:lnTo>
                  <a:lnTo>
                    <a:pt x="1012" y="0"/>
                  </a:lnTo>
                  <a:close/>
                  <a:moveTo>
                    <a:pt x="3799" y="0"/>
                  </a:moveTo>
                  <a:lnTo>
                    <a:pt x="2404" y="2890"/>
                  </a:lnTo>
                  <a:lnTo>
                    <a:pt x="4643" y="1398"/>
                  </a:lnTo>
                  <a:cubicBezTo>
                    <a:pt x="4784" y="1304"/>
                    <a:pt x="4810" y="1105"/>
                    <a:pt x="4693" y="980"/>
                  </a:cubicBezTo>
                  <a:lnTo>
                    <a:pt x="37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14"/>
            <p:cNvSpPr/>
            <p:nvPr/>
          </p:nvSpPr>
          <p:spPr>
            <a:xfrm>
              <a:off x="5757254" y="2113149"/>
              <a:ext cx="57187" cy="62670"/>
            </a:xfrm>
            <a:custGeom>
              <a:avLst/>
              <a:gdLst/>
              <a:ahLst/>
              <a:cxnLst/>
              <a:rect l="l" t="t" r="r" b="b"/>
              <a:pathLst>
                <a:path w="2201" h="2412" extrusionOk="0">
                  <a:moveTo>
                    <a:pt x="0" y="0"/>
                  </a:moveTo>
                  <a:lnTo>
                    <a:pt x="0" y="1320"/>
                  </a:lnTo>
                  <a:cubicBezTo>
                    <a:pt x="0" y="1725"/>
                    <a:pt x="327" y="2051"/>
                    <a:pt x="732" y="2051"/>
                  </a:cubicBezTo>
                  <a:lnTo>
                    <a:pt x="732" y="2412"/>
                  </a:lnTo>
                  <a:lnTo>
                    <a:pt x="2200" y="2412"/>
                  </a:lnTo>
                  <a:lnTo>
                    <a:pt x="220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114"/>
            <p:cNvSpPr/>
            <p:nvPr/>
          </p:nvSpPr>
          <p:spPr>
            <a:xfrm>
              <a:off x="5759021" y="2166439"/>
              <a:ext cx="72465" cy="72439"/>
            </a:xfrm>
            <a:custGeom>
              <a:avLst/>
              <a:gdLst/>
              <a:ahLst/>
              <a:cxnLst/>
              <a:rect l="l" t="t" r="r" b="b"/>
              <a:pathLst>
                <a:path w="2789" h="2788" extrusionOk="0">
                  <a:moveTo>
                    <a:pt x="262" y="0"/>
                  </a:moveTo>
                  <a:cubicBezTo>
                    <a:pt x="118" y="0"/>
                    <a:pt x="0" y="118"/>
                    <a:pt x="0" y="261"/>
                  </a:cubicBezTo>
                  <a:lnTo>
                    <a:pt x="0" y="2265"/>
                  </a:lnTo>
                  <a:cubicBezTo>
                    <a:pt x="0" y="2553"/>
                    <a:pt x="235" y="2788"/>
                    <a:pt x="523" y="2788"/>
                  </a:cubicBezTo>
                  <a:lnTo>
                    <a:pt x="2265" y="2788"/>
                  </a:lnTo>
                  <a:cubicBezTo>
                    <a:pt x="2553" y="2788"/>
                    <a:pt x="2788" y="2553"/>
                    <a:pt x="2788" y="2265"/>
                  </a:cubicBezTo>
                  <a:lnTo>
                    <a:pt x="2788" y="261"/>
                  </a:lnTo>
                  <a:cubicBezTo>
                    <a:pt x="2788" y="118"/>
                    <a:pt x="2670"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114"/>
            <p:cNvSpPr/>
            <p:nvPr/>
          </p:nvSpPr>
          <p:spPr>
            <a:xfrm>
              <a:off x="5797371" y="2166439"/>
              <a:ext cx="34115" cy="72439"/>
            </a:xfrm>
            <a:custGeom>
              <a:avLst/>
              <a:gdLst/>
              <a:ahLst/>
              <a:cxnLst/>
              <a:rect l="l" t="t" r="r" b="b"/>
              <a:pathLst>
                <a:path w="1313" h="2788" extrusionOk="0">
                  <a:moveTo>
                    <a:pt x="270" y="0"/>
                  </a:moveTo>
                  <a:cubicBezTo>
                    <a:pt x="418" y="0"/>
                    <a:pt x="539" y="120"/>
                    <a:pt x="539" y="269"/>
                  </a:cubicBezTo>
                  <a:lnTo>
                    <a:pt x="539" y="2250"/>
                  </a:lnTo>
                  <a:cubicBezTo>
                    <a:pt x="539" y="2547"/>
                    <a:pt x="298" y="2788"/>
                    <a:pt x="0" y="2788"/>
                  </a:cubicBezTo>
                  <a:lnTo>
                    <a:pt x="774" y="2788"/>
                  </a:lnTo>
                  <a:cubicBezTo>
                    <a:pt x="1072" y="2788"/>
                    <a:pt x="1312" y="2547"/>
                    <a:pt x="1312" y="2250"/>
                  </a:cubicBezTo>
                  <a:lnTo>
                    <a:pt x="1312" y="269"/>
                  </a:lnTo>
                  <a:cubicBezTo>
                    <a:pt x="1312" y="120"/>
                    <a:pt x="1192" y="0"/>
                    <a:pt x="1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114"/>
            <p:cNvSpPr/>
            <p:nvPr/>
          </p:nvSpPr>
          <p:spPr>
            <a:xfrm>
              <a:off x="5750862" y="2065081"/>
              <a:ext cx="39597" cy="63371"/>
            </a:xfrm>
            <a:custGeom>
              <a:avLst/>
              <a:gdLst/>
              <a:ahLst/>
              <a:cxnLst/>
              <a:rect l="l" t="t" r="r" b="b"/>
              <a:pathLst>
                <a:path w="1524" h="2439" extrusionOk="0">
                  <a:moveTo>
                    <a:pt x="732" y="1"/>
                  </a:moveTo>
                  <a:cubicBezTo>
                    <a:pt x="330" y="1"/>
                    <a:pt x="1" y="327"/>
                    <a:pt x="1" y="732"/>
                  </a:cubicBezTo>
                  <a:lnTo>
                    <a:pt x="1" y="1707"/>
                  </a:lnTo>
                  <a:cubicBezTo>
                    <a:pt x="1" y="2112"/>
                    <a:pt x="330" y="2438"/>
                    <a:pt x="732" y="2438"/>
                  </a:cubicBezTo>
                  <a:cubicBezTo>
                    <a:pt x="819" y="2438"/>
                    <a:pt x="902" y="2425"/>
                    <a:pt x="978" y="2396"/>
                  </a:cubicBezTo>
                  <a:lnTo>
                    <a:pt x="1524" y="2396"/>
                  </a:lnTo>
                  <a:lnTo>
                    <a:pt x="1524" y="123"/>
                  </a:lnTo>
                  <a:lnTo>
                    <a:pt x="1140" y="123"/>
                  </a:lnTo>
                  <a:cubicBezTo>
                    <a:pt x="1025" y="45"/>
                    <a:pt x="884" y="1"/>
                    <a:pt x="73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114"/>
            <p:cNvSpPr/>
            <p:nvPr/>
          </p:nvSpPr>
          <p:spPr>
            <a:xfrm>
              <a:off x="5775779" y="2065081"/>
              <a:ext cx="63839" cy="101384"/>
            </a:xfrm>
            <a:custGeom>
              <a:avLst/>
              <a:gdLst/>
              <a:ahLst/>
              <a:cxnLst/>
              <a:rect l="l" t="t" r="r" b="b"/>
              <a:pathLst>
                <a:path w="2457" h="3902" extrusionOk="0">
                  <a:moveTo>
                    <a:pt x="518" y="1"/>
                  </a:moveTo>
                  <a:cubicBezTo>
                    <a:pt x="265" y="1"/>
                    <a:pt x="42" y="191"/>
                    <a:pt x="19" y="445"/>
                  </a:cubicBezTo>
                  <a:cubicBezTo>
                    <a:pt x="1" y="669"/>
                    <a:pt x="134" y="868"/>
                    <a:pt x="330" y="944"/>
                  </a:cubicBezTo>
                  <a:cubicBezTo>
                    <a:pt x="343" y="949"/>
                    <a:pt x="353" y="962"/>
                    <a:pt x="353" y="975"/>
                  </a:cubicBezTo>
                  <a:cubicBezTo>
                    <a:pt x="353" y="991"/>
                    <a:pt x="343" y="1004"/>
                    <a:pt x="330" y="1009"/>
                  </a:cubicBezTo>
                  <a:cubicBezTo>
                    <a:pt x="147" y="1080"/>
                    <a:pt x="19" y="1257"/>
                    <a:pt x="19" y="1464"/>
                  </a:cubicBezTo>
                  <a:cubicBezTo>
                    <a:pt x="19" y="1670"/>
                    <a:pt x="147" y="1848"/>
                    <a:pt x="330" y="1918"/>
                  </a:cubicBezTo>
                  <a:cubicBezTo>
                    <a:pt x="343" y="1923"/>
                    <a:pt x="353" y="1936"/>
                    <a:pt x="353" y="1952"/>
                  </a:cubicBezTo>
                  <a:cubicBezTo>
                    <a:pt x="353" y="1965"/>
                    <a:pt x="343" y="1978"/>
                    <a:pt x="330" y="1984"/>
                  </a:cubicBezTo>
                  <a:cubicBezTo>
                    <a:pt x="144" y="2057"/>
                    <a:pt x="11" y="2240"/>
                    <a:pt x="19" y="2454"/>
                  </a:cubicBezTo>
                  <a:cubicBezTo>
                    <a:pt x="27" y="2720"/>
                    <a:pt x="254" y="2927"/>
                    <a:pt x="521" y="2927"/>
                  </a:cubicBezTo>
                  <a:cubicBezTo>
                    <a:pt x="539" y="2927"/>
                    <a:pt x="555" y="2942"/>
                    <a:pt x="555" y="2961"/>
                  </a:cubicBezTo>
                  <a:lnTo>
                    <a:pt x="555" y="2979"/>
                  </a:lnTo>
                  <a:cubicBezTo>
                    <a:pt x="555" y="2992"/>
                    <a:pt x="547" y="3005"/>
                    <a:pt x="534" y="3010"/>
                  </a:cubicBezTo>
                  <a:cubicBezTo>
                    <a:pt x="364" y="3091"/>
                    <a:pt x="249" y="3240"/>
                    <a:pt x="262" y="3449"/>
                  </a:cubicBezTo>
                  <a:cubicBezTo>
                    <a:pt x="280" y="3708"/>
                    <a:pt x="505" y="3901"/>
                    <a:pt x="764" y="3901"/>
                  </a:cubicBezTo>
                  <a:lnTo>
                    <a:pt x="1482" y="3901"/>
                  </a:lnTo>
                  <a:cubicBezTo>
                    <a:pt x="2020" y="3901"/>
                    <a:pt x="2457" y="3465"/>
                    <a:pt x="2457" y="2927"/>
                  </a:cubicBezTo>
                  <a:lnTo>
                    <a:pt x="2457" y="975"/>
                  </a:lnTo>
                  <a:cubicBezTo>
                    <a:pt x="2457" y="437"/>
                    <a:pt x="2020" y="1"/>
                    <a:pt x="148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14"/>
            <p:cNvSpPr/>
            <p:nvPr/>
          </p:nvSpPr>
          <p:spPr>
            <a:xfrm>
              <a:off x="5794123" y="2065081"/>
              <a:ext cx="45495" cy="101384"/>
            </a:xfrm>
            <a:custGeom>
              <a:avLst/>
              <a:gdLst/>
              <a:ahLst/>
              <a:cxnLst/>
              <a:rect l="l" t="t" r="r" b="b"/>
              <a:pathLst>
                <a:path w="1751" h="3902" extrusionOk="0">
                  <a:moveTo>
                    <a:pt x="0" y="1"/>
                  </a:moveTo>
                  <a:cubicBezTo>
                    <a:pt x="541" y="1"/>
                    <a:pt x="977" y="437"/>
                    <a:pt x="977" y="975"/>
                  </a:cubicBezTo>
                  <a:lnTo>
                    <a:pt x="977" y="2927"/>
                  </a:lnTo>
                  <a:cubicBezTo>
                    <a:pt x="977" y="3454"/>
                    <a:pt x="559" y="3883"/>
                    <a:pt x="37" y="3901"/>
                  </a:cubicBezTo>
                  <a:lnTo>
                    <a:pt x="776" y="3901"/>
                  </a:lnTo>
                  <a:cubicBezTo>
                    <a:pt x="1314" y="3901"/>
                    <a:pt x="1751" y="3465"/>
                    <a:pt x="1751" y="2927"/>
                  </a:cubicBezTo>
                  <a:lnTo>
                    <a:pt x="1751" y="975"/>
                  </a:lnTo>
                  <a:cubicBezTo>
                    <a:pt x="1751" y="437"/>
                    <a:pt x="1314" y="1"/>
                    <a:pt x="776"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114"/>
            <p:cNvSpPr/>
            <p:nvPr/>
          </p:nvSpPr>
          <p:spPr>
            <a:xfrm>
              <a:off x="5777832" y="2083893"/>
              <a:ext cx="34894" cy="13121"/>
            </a:xfrm>
            <a:custGeom>
              <a:avLst/>
              <a:gdLst/>
              <a:ahLst/>
              <a:cxnLst/>
              <a:rect l="l" t="t" r="r" b="b"/>
              <a:pathLst>
                <a:path w="1343" h="505" extrusionOk="0">
                  <a:moveTo>
                    <a:pt x="0" y="0"/>
                  </a:moveTo>
                  <a:cubicBezTo>
                    <a:pt x="55" y="100"/>
                    <a:pt x="144" y="178"/>
                    <a:pt x="251" y="220"/>
                  </a:cubicBezTo>
                  <a:cubicBezTo>
                    <a:pt x="264" y="225"/>
                    <a:pt x="274" y="238"/>
                    <a:pt x="274" y="251"/>
                  </a:cubicBezTo>
                  <a:cubicBezTo>
                    <a:pt x="274" y="267"/>
                    <a:pt x="264" y="280"/>
                    <a:pt x="251" y="285"/>
                  </a:cubicBezTo>
                  <a:cubicBezTo>
                    <a:pt x="144" y="327"/>
                    <a:pt x="55" y="405"/>
                    <a:pt x="0" y="504"/>
                  </a:cubicBezTo>
                  <a:lnTo>
                    <a:pt x="1092" y="504"/>
                  </a:lnTo>
                  <a:cubicBezTo>
                    <a:pt x="1231" y="504"/>
                    <a:pt x="1343" y="392"/>
                    <a:pt x="1343" y="251"/>
                  </a:cubicBezTo>
                  <a:cubicBezTo>
                    <a:pt x="1343" y="113"/>
                    <a:pt x="1231" y="0"/>
                    <a:pt x="109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114"/>
            <p:cNvSpPr/>
            <p:nvPr/>
          </p:nvSpPr>
          <p:spPr>
            <a:xfrm>
              <a:off x="5777832" y="2109200"/>
              <a:ext cx="34894" cy="13121"/>
            </a:xfrm>
            <a:custGeom>
              <a:avLst/>
              <a:gdLst/>
              <a:ahLst/>
              <a:cxnLst/>
              <a:rect l="l" t="t" r="r" b="b"/>
              <a:pathLst>
                <a:path w="1343" h="505" extrusionOk="0">
                  <a:moveTo>
                    <a:pt x="0" y="1"/>
                  </a:moveTo>
                  <a:cubicBezTo>
                    <a:pt x="55" y="100"/>
                    <a:pt x="144" y="178"/>
                    <a:pt x="251" y="220"/>
                  </a:cubicBezTo>
                  <a:cubicBezTo>
                    <a:pt x="264" y="225"/>
                    <a:pt x="274" y="238"/>
                    <a:pt x="274" y="254"/>
                  </a:cubicBezTo>
                  <a:cubicBezTo>
                    <a:pt x="274" y="267"/>
                    <a:pt x="264" y="280"/>
                    <a:pt x="251" y="286"/>
                  </a:cubicBezTo>
                  <a:cubicBezTo>
                    <a:pt x="144" y="327"/>
                    <a:pt x="55" y="406"/>
                    <a:pt x="0" y="505"/>
                  </a:cubicBezTo>
                  <a:lnTo>
                    <a:pt x="1092" y="505"/>
                  </a:lnTo>
                  <a:cubicBezTo>
                    <a:pt x="1231" y="505"/>
                    <a:pt x="1343" y="393"/>
                    <a:pt x="1343" y="254"/>
                  </a:cubicBezTo>
                  <a:cubicBezTo>
                    <a:pt x="1343" y="113"/>
                    <a:pt x="1231" y="1"/>
                    <a:pt x="109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114"/>
            <p:cNvSpPr/>
            <p:nvPr/>
          </p:nvSpPr>
          <p:spPr>
            <a:xfrm>
              <a:off x="5777884" y="2134585"/>
              <a:ext cx="34843" cy="13147"/>
            </a:xfrm>
            <a:custGeom>
              <a:avLst/>
              <a:gdLst/>
              <a:ahLst/>
              <a:cxnLst/>
              <a:rect l="l" t="t" r="r" b="b"/>
              <a:pathLst>
                <a:path w="1341" h="506" extrusionOk="0">
                  <a:moveTo>
                    <a:pt x="1" y="1"/>
                  </a:moveTo>
                  <a:cubicBezTo>
                    <a:pt x="87" y="150"/>
                    <a:pt x="254" y="252"/>
                    <a:pt x="440" y="252"/>
                  </a:cubicBezTo>
                  <a:cubicBezTo>
                    <a:pt x="458" y="252"/>
                    <a:pt x="474" y="267"/>
                    <a:pt x="474" y="286"/>
                  </a:cubicBezTo>
                  <a:lnTo>
                    <a:pt x="474" y="304"/>
                  </a:lnTo>
                  <a:cubicBezTo>
                    <a:pt x="474" y="317"/>
                    <a:pt x="466" y="330"/>
                    <a:pt x="453" y="335"/>
                  </a:cubicBezTo>
                  <a:cubicBezTo>
                    <a:pt x="369" y="374"/>
                    <a:pt x="298" y="432"/>
                    <a:pt x="251" y="505"/>
                  </a:cubicBezTo>
                  <a:lnTo>
                    <a:pt x="1090" y="505"/>
                  </a:lnTo>
                  <a:cubicBezTo>
                    <a:pt x="1229" y="505"/>
                    <a:pt x="1341" y="390"/>
                    <a:pt x="1341" y="252"/>
                  </a:cubicBezTo>
                  <a:cubicBezTo>
                    <a:pt x="1341" y="113"/>
                    <a:pt x="1229" y="1"/>
                    <a:pt x="109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114"/>
          <p:cNvGrpSpPr/>
          <p:nvPr/>
        </p:nvGrpSpPr>
        <p:grpSpPr>
          <a:xfrm>
            <a:off x="3439807" y="2521437"/>
            <a:ext cx="376486" cy="434479"/>
            <a:chOff x="6330194" y="2471162"/>
            <a:chExt cx="376486" cy="434479"/>
          </a:xfrm>
        </p:grpSpPr>
        <p:sp>
          <p:nvSpPr>
            <p:cNvPr id="9250" name="Google Shape;9250;p114"/>
            <p:cNvSpPr/>
            <p:nvPr/>
          </p:nvSpPr>
          <p:spPr>
            <a:xfrm>
              <a:off x="6330194" y="2547187"/>
              <a:ext cx="376486" cy="358455"/>
            </a:xfrm>
            <a:custGeom>
              <a:avLst/>
              <a:gdLst/>
              <a:ahLst/>
              <a:cxnLst/>
              <a:rect l="l" t="t" r="r" b="b"/>
              <a:pathLst>
                <a:path w="14490" h="13796" extrusionOk="0">
                  <a:moveTo>
                    <a:pt x="7245" y="0"/>
                  </a:moveTo>
                  <a:lnTo>
                    <a:pt x="0" y="2370"/>
                  </a:lnTo>
                  <a:lnTo>
                    <a:pt x="0" y="12719"/>
                  </a:lnTo>
                  <a:cubicBezTo>
                    <a:pt x="0" y="13314"/>
                    <a:pt x="481" y="13795"/>
                    <a:pt x="1077" y="13795"/>
                  </a:cubicBezTo>
                  <a:lnTo>
                    <a:pt x="13413" y="13795"/>
                  </a:lnTo>
                  <a:cubicBezTo>
                    <a:pt x="14009" y="13795"/>
                    <a:pt x="14490" y="13314"/>
                    <a:pt x="14490" y="12719"/>
                  </a:cubicBezTo>
                  <a:lnTo>
                    <a:pt x="14490" y="2370"/>
                  </a:lnTo>
                  <a:lnTo>
                    <a:pt x="7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114"/>
            <p:cNvSpPr/>
            <p:nvPr/>
          </p:nvSpPr>
          <p:spPr>
            <a:xfrm>
              <a:off x="6658613" y="2602166"/>
              <a:ext cx="48068" cy="303476"/>
            </a:xfrm>
            <a:custGeom>
              <a:avLst/>
              <a:gdLst/>
              <a:ahLst/>
              <a:cxnLst/>
              <a:rect l="l" t="t" r="r" b="b"/>
              <a:pathLst>
                <a:path w="1850" h="11680" extrusionOk="0">
                  <a:moveTo>
                    <a:pt x="1076" y="1"/>
                  </a:moveTo>
                  <a:lnTo>
                    <a:pt x="1076" y="10603"/>
                  </a:lnTo>
                  <a:cubicBezTo>
                    <a:pt x="1076" y="11198"/>
                    <a:pt x="596" y="11679"/>
                    <a:pt x="0" y="11679"/>
                  </a:cubicBezTo>
                  <a:lnTo>
                    <a:pt x="773" y="11679"/>
                  </a:lnTo>
                  <a:cubicBezTo>
                    <a:pt x="1369" y="11679"/>
                    <a:pt x="1850" y="11198"/>
                    <a:pt x="1850" y="10603"/>
                  </a:cubicBezTo>
                  <a:lnTo>
                    <a:pt x="1850" y="254"/>
                  </a:lnTo>
                  <a:lnTo>
                    <a:pt x="1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114"/>
            <p:cNvSpPr/>
            <p:nvPr/>
          </p:nvSpPr>
          <p:spPr>
            <a:xfrm>
              <a:off x="6590851" y="2637736"/>
              <a:ext cx="86911" cy="86911"/>
            </a:xfrm>
            <a:custGeom>
              <a:avLst/>
              <a:gdLst/>
              <a:ahLst/>
              <a:cxnLst/>
              <a:rect l="l" t="t" r="r" b="b"/>
              <a:pathLst>
                <a:path w="3345" h="3345" extrusionOk="0">
                  <a:moveTo>
                    <a:pt x="557" y="1"/>
                  </a:moveTo>
                  <a:cubicBezTo>
                    <a:pt x="249" y="1"/>
                    <a:pt x="1" y="249"/>
                    <a:pt x="1" y="557"/>
                  </a:cubicBezTo>
                  <a:lnTo>
                    <a:pt x="1" y="2786"/>
                  </a:lnTo>
                  <a:cubicBezTo>
                    <a:pt x="1" y="3094"/>
                    <a:pt x="249" y="3345"/>
                    <a:pt x="557" y="3345"/>
                  </a:cubicBezTo>
                  <a:lnTo>
                    <a:pt x="2786" y="3345"/>
                  </a:lnTo>
                  <a:cubicBezTo>
                    <a:pt x="3094" y="3345"/>
                    <a:pt x="3345" y="3094"/>
                    <a:pt x="3345" y="2786"/>
                  </a:cubicBezTo>
                  <a:lnTo>
                    <a:pt x="3345" y="557"/>
                  </a:lnTo>
                  <a:cubicBezTo>
                    <a:pt x="3345" y="249"/>
                    <a:pt x="3094" y="1"/>
                    <a:pt x="2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114"/>
            <p:cNvSpPr/>
            <p:nvPr/>
          </p:nvSpPr>
          <p:spPr>
            <a:xfrm>
              <a:off x="6643127" y="2637723"/>
              <a:ext cx="34635" cy="86911"/>
            </a:xfrm>
            <a:custGeom>
              <a:avLst/>
              <a:gdLst/>
              <a:ahLst/>
              <a:cxnLst/>
              <a:rect l="l" t="t" r="r" b="b"/>
              <a:pathLst>
                <a:path w="1333" h="3345" extrusionOk="0">
                  <a:moveTo>
                    <a:pt x="0" y="1"/>
                  </a:moveTo>
                  <a:cubicBezTo>
                    <a:pt x="309" y="1"/>
                    <a:pt x="557" y="249"/>
                    <a:pt x="557" y="557"/>
                  </a:cubicBezTo>
                  <a:lnTo>
                    <a:pt x="557" y="2786"/>
                  </a:lnTo>
                  <a:cubicBezTo>
                    <a:pt x="557" y="3094"/>
                    <a:pt x="309" y="3345"/>
                    <a:pt x="0" y="3345"/>
                  </a:cubicBezTo>
                  <a:lnTo>
                    <a:pt x="774" y="3345"/>
                  </a:lnTo>
                  <a:cubicBezTo>
                    <a:pt x="1082" y="3345"/>
                    <a:pt x="1333" y="3094"/>
                    <a:pt x="1333" y="2786"/>
                  </a:cubicBezTo>
                  <a:lnTo>
                    <a:pt x="1333" y="557"/>
                  </a:lnTo>
                  <a:cubicBezTo>
                    <a:pt x="1333" y="249"/>
                    <a:pt x="108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114"/>
            <p:cNvSpPr/>
            <p:nvPr/>
          </p:nvSpPr>
          <p:spPr>
            <a:xfrm>
              <a:off x="6474969" y="2637736"/>
              <a:ext cx="86937" cy="86911"/>
            </a:xfrm>
            <a:custGeom>
              <a:avLst/>
              <a:gdLst/>
              <a:ahLst/>
              <a:cxnLst/>
              <a:rect l="l" t="t" r="r" b="b"/>
              <a:pathLst>
                <a:path w="3346" h="3345" extrusionOk="0">
                  <a:moveTo>
                    <a:pt x="557" y="1"/>
                  </a:moveTo>
                  <a:cubicBezTo>
                    <a:pt x="252" y="1"/>
                    <a:pt x="1" y="249"/>
                    <a:pt x="1" y="557"/>
                  </a:cubicBezTo>
                  <a:lnTo>
                    <a:pt x="1" y="2786"/>
                  </a:lnTo>
                  <a:cubicBezTo>
                    <a:pt x="1" y="3094"/>
                    <a:pt x="252" y="3345"/>
                    <a:pt x="557" y="3345"/>
                  </a:cubicBezTo>
                  <a:lnTo>
                    <a:pt x="2789" y="3345"/>
                  </a:lnTo>
                  <a:cubicBezTo>
                    <a:pt x="3094" y="3345"/>
                    <a:pt x="3345" y="3094"/>
                    <a:pt x="3345" y="2786"/>
                  </a:cubicBezTo>
                  <a:lnTo>
                    <a:pt x="3345" y="557"/>
                  </a:lnTo>
                  <a:cubicBezTo>
                    <a:pt x="3345" y="249"/>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114"/>
            <p:cNvSpPr/>
            <p:nvPr/>
          </p:nvSpPr>
          <p:spPr>
            <a:xfrm>
              <a:off x="6527245" y="2637736"/>
              <a:ext cx="34661" cy="86911"/>
            </a:xfrm>
            <a:custGeom>
              <a:avLst/>
              <a:gdLst/>
              <a:ahLst/>
              <a:cxnLst/>
              <a:rect l="l" t="t" r="r" b="b"/>
              <a:pathLst>
                <a:path w="1334" h="3345" extrusionOk="0">
                  <a:moveTo>
                    <a:pt x="1" y="1"/>
                  </a:moveTo>
                  <a:cubicBezTo>
                    <a:pt x="309" y="1"/>
                    <a:pt x="560" y="249"/>
                    <a:pt x="560" y="557"/>
                  </a:cubicBezTo>
                  <a:lnTo>
                    <a:pt x="560" y="2786"/>
                  </a:lnTo>
                  <a:cubicBezTo>
                    <a:pt x="560" y="3094"/>
                    <a:pt x="309" y="3345"/>
                    <a:pt x="1" y="3345"/>
                  </a:cubicBezTo>
                  <a:lnTo>
                    <a:pt x="777" y="3345"/>
                  </a:lnTo>
                  <a:cubicBezTo>
                    <a:pt x="1082" y="3345"/>
                    <a:pt x="1333" y="3094"/>
                    <a:pt x="1333" y="2786"/>
                  </a:cubicBezTo>
                  <a:lnTo>
                    <a:pt x="1333" y="557"/>
                  </a:lnTo>
                  <a:cubicBezTo>
                    <a:pt x="1333" y="249"/>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114"/>
            <p:cNvSpPr/>
            <p:nvPr/>
          </p:nvSpPr>
          <p:spPr>
            <a:xfrm>
              <a:off x="6359113" y="2637736"/>
              <a:ext cx="86911" cy="86911"/>
            </a:xfrm>
            <a:custGeom>
              <a:avLst/>
              <a:gdLst/>
              <a:ahLst/>
              <a:cxnLst/>
              <a:rect l="l" t="t" r="r" b="b"/>
              <a:pathLst>
                <a:path w="3345" h="3345" extrusionOk="0">
                  <a:moveTo>
                    <a:pt x="559" y="1"/>
                  </a:moveTo>
                  <a:cubicBezTo>
                    <a:pt x="251" y="1"/>
                    <a:pt x="0" y="249"/>
                    <a:pt x="0" y="557"/>
                  </a:cubicBezTo>
                  <a:lnTo>
                    <a:pt x="0" y="2786"/>
                  </a:lnTo>
                  <a:cubicBezTo>
                    <a:pt x="0" y="3094"/>
                    <a:pt x="251" y="3345"/>
                    <a:pt x="559" y="3345"/>
                  </a:cubicBezTo>
                  <a:lnTo>
                    <a:pt x="2788" y="3345"/>
                  </a:lnTo>
                  <a:cubicBezTo>
                    <a:pt x="3096" y="3345"/>
                    <a:pt x="3344" y="3094"/>
                    <a:pt x="3344" y="2786"/>
                  </a:cubicBezTo>
                  <a:lnTo>
                    <a:pt x="3344" y="557"/>
                  </a:lnTo>
                  <a:cubicBezTo>
                    <a:pt x="3344" y="249"/>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114"/>
            <p:cNvSpPr/>
            <p:nvPr/>
          </p:nvSpPr>
          <p:spPr>
            <a:xfrm>
              <a:off x="6411441" y="2637736"/>
              <a:ext cx="34583" cy="86911"/>
            </a:xfrm>
            <a:custGeom>
              <a:avLst/>
              <a:gdLst/>
              <a:ahLst/>
              <a:cxnLst/>
              <a:rect l="l" t="t" r="r" b="b"/>
              <a:pathLst>
                <a:path w="1331" h="3345" extrusionOk="0">
                  <a:moveTo>
                    <a:pt x="0" y="1"/>
                  </a:moveTo>
                  <a:cubicBezTo>
                    <a:pt x="309" y="1"/>
                    <a:pt x="557" y="249"/>
                    <a:pt x="557" y="557"/>
                  </a:cubicBezTo>
                  <a:lnTo>
                    <a:pt x="557" y="2786"/>
                  </a:lnTo>
                  <a:cubicBezTo>
                    <a:pt x="557" y="3094"/>
                    <a:pt x="309" y="3345"/>
                    <a:pt x="0" y="3345"/>
                  </a:cubicBezTo>
                  <a:lnTo>
                    <a:pt x="774" y="3345"/>
                  </a:lnTo>
                  <a:cubicBezTo>
                    <a:pt x="1082" y="3345"/>
                    <a:pt x="1330" y="3094"/>
                    <a:pt x="1330" y="2786"/>
                  </a:cubicBezTo>
                  <a:lnTo>
                    <a:pt x="1330" y="557"/>
                  </a:lnTo>
                  <a:cubicBezTo>
                    <a:pt x="1330" y="249"/>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114"/>
            <p:cNvSpPr/>
            <p:nvPr/>
          </p:nvSpPr>
          <p:spPr>
            <a:xfrm>
              <a:off x="6586251" y="2753565"/>
              <a:ext cx="86911" cy="86911"/>
            </a:xfrm>
            <a:custGeom>
              <a:avLst/>
              <a:gdLst/>
              <a:ahLst/>
              <a:cxnLst/>
              <a:rect l="l" t="t" r="r" b="b"/>
              <a:pathLst>
                <a:path w="3345" h="3345" extrusionOk="0">
                  <a:moveTo>
                    <a:pt x="557" y="1"/>
                  </a:moveTo>
                  <a:cubicBezTo>
                    <a:pt x="249" y="1"/>
                    <a:pt x="1" y="252"/>
                    <a:pt x="1" y="560"/>
                  </a:cubicBezTo>
                  <a:lnTo>
                    <a:pt x="1" y="2788"/>
                  </a:lnTo>
                  <a:cubicBezTo>
                    <a:pt x="1" y="3097"/>
                    <a:pt x="249" y="3345"/>
                    <a:pt x="557" y="3345"/>
                  </a:cubicBezTo>
                  <a:lnTo>
                    <a:pt x="2786" y="3345"/>
                  </a:lnTo>
                  <a:cubicBezTo>
                    <a:pt x="3094" y="3345"/>
                    <a:pt x="3345" y="3097"/>
                    <a:pt x="3345" y="2788"/>
                  </a:cubicBezTo>
                  <a:lnTo>
                    <a:pt x="3345" y="560"/>
                  </a:lnTo>
                  <a:cubicBezTo>
                    <a:pt x="3345" y="252"/>
                    <a:pt x="3094" y="1"/>
                    <a:pt x="27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114"/>
            <p:cNvSpPr/>
            <p:nvPr/>
          </p:nvSpPr>
          <p:spPr>
            <a:xfrm>
              <a:off x="6643127" y="2753540"/>
              <a:ext cx="34635" cy="86911"/>
            </a:xfrm>
            <a:custGeom>
              <a:avLst/>
              <a:gdLst/>
              <a:ahLst/>
              <a:cxnLst/>
              <a:rect l="l" t="t" r="r" b="b"/>
              <a:pathLst>
                <a:path w="1333" h="3345" extrusionOk="0">
                  <a:moveTo>
                    <a:pt x="0" y="1"/>
                  </a:moveTo>
                  <a:cubicBezTo>
                    <a:pt x="309" y="1"/>
                    <a:pt x="557" y="252"/>
                    <a:pt x="557" y="560"/>
                  </a:cubicBezTo>
                  <a:lnTo>
                    <a:pt x="557" y="2788"/>
                  </a:lnTo>
                  <a:cubicBezTo>
                    <a:pt x="557" y="3097"/>
                    <a:pt x="309" y="3345"/>
                    <a:pt x="0" y="3345"/>
                  </a:cubicBezTo>
                  <a:lnTo>
                    <a:pt x="774" y="3345"/>
                  </a:lnTo>
                  <a:cubicBezTo>
                    <a:pt x="1082" y="3345"/>
                    <a:pt x="1333" y="3097"/>
                    <a:pt x="1333" y="2788"/>
                  </a:cubicBezTo>
                  <a:lnTo>
                    <a:pt x="1333" y="560"/>
                  </a:lnTo>
                  <a:cubicBezTo>
                    <a:pt x="1333" y="252"/>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114"/>
            <p:cNvSpPr/>
            <p:nvPr/>
          </p:nvSpPr>
          <p:spPr>
            <a:xfrm>
              <a:off x="6474969" y="2753540"/>
              <a:ext cx="86937" cy="86911"/>
            </a:xfrm>
            <a:custGeom>
              <a:avLst/>
              <a:gdLst/>
              <a:ahLst/>
              <a:cxnLst/>
              <a:rect l="l" t="t" r="r" b="b"/>
              <a:pathLst>
                <a:path w="3346" h="3345" extrusionOk="0">
                  <a:moveTo>
                    <a:pt x="557" y="1"/>
                  </a:moveTo>
                  <a:cubicBezTo>
                    <a:pt x="252" y="1"/>
                    <a:pt x="1" y="252"/>
                    <a:pt x="1" y="560"/>
                  </a:cubicBezTo>
                  <a:lnTo>
                    <a:pt x="1" y="2788"/>
                  </a:lnTo>
                  <a:cubicBezTo>
                    <a:pt x="1" y="3097"/>
                    <a:pt x="252" y="3345"/>
                    <a:pt x="557" y="3345"/>
                  </a:cubicBezTo>
                  <a:lnTo>
                    <a:pt x="2789" y="3345"/>
                  </a:lnTo>
                  <a:cubicBezTo>
                    <a:pt x="3094" y="3345"/>
                    <a:pt x="3345" y="3097"/>
                    <a:pt x="3345" y="2788"/>
                  </a:cubicBezTo>
                  <a:lnTo>
                    <a:pt x="3345" y="560"/>
                  </a:lnTo>
                  <a:cubicBezTo>
                    <a:pt x="3345" y="252"/>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114"/>
            <p:cNvSpPr/>
            <p:nvPr/>
          </p:nvSpPr>
          <p:spPr>
            <a:xfrm>
              <a:off x="6527245" y="2753540"/>
              <a:ext cx="34661" cy="86911"/>
            </a:xfrm>
            <a:custGeom>
              <a:avLst/>
              <a:gdLst/>
              <a:ahLst/>
              <a:cxnLst/>
              <a:rect l="l" t="t" r="r" b="b"/>
              <a:pathLst>
                <a:path w="1334" h="3345" extrusionOk="0">
                  <a:moveTo>
                    <a:pt x="1" y="1"/>
                  </a:moveTo>
                  <a:cubicBezTo>
                    <a:pt x="309" y="1"/>
                    <a:pt x="560" y="252"/>
                    <a:pt x="560" y="560"/>
                  </a:cubicBezTo>
                  <a:lnTo>
                    <a:pt x="560" y="2788"/>
                  </a:lnTo>
                  <a:cubicBezTo>
                    <a:pt x="560" y="3097"/>
                    <a:pt x="309" y="3345"/>
                    <a:pt x="1" y="3345"/>
                  </a:cubicBezTo>
                  <a:lnTo>
                    <a:pt x="777" y="3345"/>
                  </a:lnTo>
                  <a:cubicBezTo>
                    <a:pt x="1082" y="3345"/>
                    <a:pt x="1333" y="3097"/>
                    <a:pt x="1333" y="2788"/>
                  </a:cubicBezTo>
                  <a:lnTo>
                    <a:pt x="1333" y="560"/>
                  </a:lnTo>
                  <a:cubicBezTo>
                    <a:pt x="1333" y="252"/>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114"/>
            <p:cNvSpPr/>
            <p:nvPr/>
          </p:nvSpPr>
          <p:spPr>
            <a:xfrm>
              <a:off x="6359113" y="2753540"/>
              <a:ext cx="86911" cy="86911"/>
            </a:xfrm>
            <a:custGeom>
              <a:avLst/>
              <a:gdLst/>
              <a:ahLst/>
              <a:cxnLst/>
              <a:rect l="l" t="t" r="r" b="b"/>
              <a:pathLst>
                <a:path w="3345" h="3345" extrusionOk="0">
                  <a:moveTo>
                    <a:pt x="559" y="1"/>
                  </a:moveTo>
                  <a:cubicBezTo>
                    <a:pt x="251" y="1"/>
                    <a:pt x="0" y="252"/>
                    <a:pt x="0" y="560"/>
                  </a:cubicBezTo>
                  <a:lnTo>
                    <a:pt x="0" y="2788"/>
                  </a:lnTo>
                  <a:cubicBezTo>
                    <a:pt x="0" y="3097"/>
                    <a:pt x="251" y="3345"/>
                    <a:pt x="559" y="3345"/>
                  </a:cubicBezTo>
                  <a:lnTo>
                    <a:pt x="2788" y="3345"/>
                  </a:lnTo>
                  <a:cubicBezTo>
                    <a:pt x="3096" y="3345"/>
                    <a:pt x="3344" y="3097"/>
                    <a:pt x="3344" y="2788"/>
                  </a:cubicBezTo>
                  <a:lnTo>
                    <a:pt x="3344" y="560"/>
                  </a:lnTo>
                  <a:cubicBezTo>
                    <a:pt x="3344" y="252"/>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114"/>
            <p:cNvSpPr/>
            <p:nvPr/>
          </p:nvSpPr>
          <p:spPr>
            <a:xfrm>
              <a:off x="6411441" y="2753540"/>
              <a:ext cx="34583" cy="86911"/>
            </a:xfrm>
            <a:custGeom>
              <a:avLst/>
              <a:gdLst/>
              <a:ahLst/>
              <a:cxnLst/>
              <a:rect l="l" t="t" r="r" b="b"/>
              <a:pathLst>
                <a:path w="1331" h="3345" extrusionOk="0">
                  <a:moveTo>
                    <a:pt x="0" y="1"/>
                  </a:moveTo>
                  <a:cubicBezTo>
                    <a:pt x="309" y="1"/>
                    <a:pt x="557" y="252"/>
                    <a:pt x="557" y="560"/>
                  </a:cubicBezTo>
                  <a:lnTo>
                    <a:pt x="557" y="2788"/>
                  </a:lnTo>
                  <a:cubicBezTo>
                    <a:pt x="557" y="3097"/>
                    <a:pt x="309" y="3345"/>
                    <a:pt x="0" y="3345"/>
                  </a:cubicBezTo>
                  <a:lnTo>
                    <a:pt x="774" y="3345"/>
                  </a:lnTo>
                  <a:cubicBezTo>
                    <a:pt x="1082" y="3345"/>
                    <a:pt x="1330" y="3097"/>
                    <a:pt x="1330" y="2788"/>
                  </a:cubicBezTo>
                  <a:lnTo>
                    <a:pt x="1330" y="560"/>
                  </a:lnTo>
                  <a:cubicBezTo>
                    <a:pt x="1330" y="252"/>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114"/>
            <p:cNvSpPr/>
            <p:nvPr/>
          </p:nvSpPr>
          <p:spPr>
            <a:xfrm>
              <a:off x="6352591" y="2862848"/>
              <a:ext cx="13121" cy="20370"/>
            </a:xfrm>
            <a:custGeom>
              <a:avLst/>
              <a:gdLst/>
              <a:ahLst/>
              <a:cxnLst/>
              <a:rect l="l" t="t" r="r" b="b"/>
              <a:pathLst>
                <a:path w="505" h="784" extrusionOk="0">
                  <a:moveTo>
                    <a:pt x="251" y="0"/>
                  </a:moveTo>
                  <a:cubicBezTo>
                    <a:pt x="113" y="0"/>
                    <a:pt x="0" y="115"/>
                    <a:pt x="0" y="254"/>
                  </a:cubicBezTo>
                  <a:lnTo>
                    <a:pt x="0" y="533"/>
                  </a:lnTo>
                  <a:cubicBezTo>
                    <a:pt x="0" y="672"/>
                    <a:pt x="113" y="784"/>
                    <a:pt x="251" y="784"/>
                  </a:cubicBezTo>
                  <a:cubicBezTo>
                    <a:pt x="392" y="784"/>
                    <a:pt x="505" y="672"/>
                    <a:pt x="505" y="533"/>
                  </a:cubicBezTo>
                  <a:lnTo>
                    <a:pt x="505" y="254"/>
                  </a:lnTo>
                  <a:cubicBezTo>
                    <a:pt x="505" y="115"/>
                    <a:pt x="392" y="0"/>
                    <a:pt x="2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114"/>
            <p:cNvSpPr/>
            <p:nvPr/>
          </p:nvSpPr>
          <p:spPr>
            <a:xfrm>
              <a:off x="6381510" y="2862848"/>
              <a:ext cx="13199" cy="20370"/>
            </a:xfrm>
            <a:custGeom>
              <a:avLst/>
              <a:gdLst/>
              <a:ahLst/>
              <a:cxnLst/>
              <a:rect l="l" t="t" r="r" b="b"/>
              <a:pathLst>
                <a:path w="508" h="784" extrusionOk="0">
                  <a:moveTo>
                    <a:pt x="254" y="0"/>
                  </a:moveTo>
                  <a:cubicBezTo>
                    <a:pt x="115" y="0"/>
                    <a:pt x="0" y="115"/>
                    <a:pt x="0" y="254"/>
                  </a:cubicBezTo>
                  <a:lnTo>
                    <a:pt x="0" y="533"/>
                  </a:lnTo>
                  <a:cubicBezTo>
                    <a:pt x="0" y="672"/>
                    <a:pt x="115" y="784"/>
                    <a:pt x="254" y="784"/>
                  </a:cubicBezTo>
                  <a:cubicBezTo>
                    <a:pt x="392" y="784"/>
                    <a:pt x="507" y="672"/>
                    <a:pt x="507" y="533"/>
                  </a:cubicBezTo>
                  <a:lnTo>
                    <a:pt x="507" y="254"/>
                  </a:lnTo>
                  <a:cubicBezTo>
                    <a:pt x="507" y="115"/>
                    <a:pt x="392"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114"/>
            <p:cNvSpPr/>
            <p:nvPr/>
          </p:nvSpPr>
          <p:spPr>
            <a:xfrm>
              <a:off x="6410480" y="2862848"/>
              <a:ext cx="13147" cy="20370"/>
            </a:xfrm>
            <a:custGeom>
              <a:avLst/>
              <a:gdLst/>
              <a:ahLst/>
              <a:cxnLst/>
              <a:rect l="l" t="t" r="r" b="b"/>
              <a:pathLst>
                <a:path w="506" h="784" extrusionOk="0">
                  <a:moveTo>
                    <a:pt x="254" y="0"/>
                  </a:moveTo>
                  <a:cubicBezTo>
                    <a:pt x="113" y="0"/>
                    <a:pt x="1" y="115"/>
                    <a:pt x="1" y="254"/>
                  </a:cubicBezTo>
                  <a:lnTo>
                    <a:pt x="1" y="533"/>
                  </a:lnTo>
                  <a:cubicBezTo>
                    <a:pt x="1" y="672"/>
                    <a:pt x="113" y="784"/>
                    <a:pt x="254" y="784"/>
                  </a:cubicBezTo>
                  <a:cubicBezTo>
                    <a:pt x="393" y="784"/>
                    <a:pt x="505" y="672"/>
                    <a:pt x="505" y="533"/>
                  </a:cubicBezTo>
                  <a:lnTo>
                    <a:pt x="505" y="254"/>
                  </a:lnTo>
                  <a:cubicBezTo>
                    <a:pt x="505" y="115"/>
                    <a:pt x="39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114"/>
            <p:cNvSpPr/>
            <p:nvPr/>
          </p:nvSpPr>
          <p:spPr>
            <a:xfrm>
              <a:off x="6381510" y="2660133"/>
              <a:ext cx="42118" cy="42118"/>
            </a:xfrm>
            <a:custGeom>
              <a:avLst/>
              <a:gdLst/>
              <a:ahLst/>
              <a:cxnLst/>
              <a:rect l="l" t="t" r="r" b="b"/>
              <a:pathLst>
                <a:path w="1621" h="1621" extrusionOk="0">
                  <a:moveTo>
                    <a:pt x="810" y="1"/>
                  </a:moveTo>
                  <a:cubicBezTo>
                    <a:pt x="672" y="1"/>
                    <a:pt x="559" y="113"/>
                    <a:pt x="559" y="252"/>
                  </a:cubicBezTo>
                  <a:lnTo>
                    <a:pt x="559" y="557"/>
                  </a:lnTo>
                  <a:lnTo>
                    <a:pt x="254" y="557"/>
                  </a:lnTo>
                  <a:cubicBezTo>
                    <a:pt x="115" y="557"/>
                    <a:pt x="0" y="670"/>
                    <a:pt x="0" y="811"/>
                  </a:cubicBezTo>
                  <a:cubicBezTo>
                    <a:pt x="0" y="949"/>
                    <a:pt x="115" y="1062"/>
                    <a:pt x="254" y="1062"/>
                  </a:cubicBezTo>
                  <a:lnTo>
                    <a:pt x="559" y="1062"/>
                  </a:lnTo>
                  <a:lnTo>
                    <a:pt x="559" y="1367"/>
                  </a:lnTo>
                  <a:cubicBezTo>
                    <a:pt x="559" y="1506"/>
                    <a:pt x="672" y="1621"/>
                    <a:pt x="810" y="1621"/>
                  </a:cubicBezTo>
                  <a:cubicBezTo>
                    <a:pt x="951" y="1621"/>
                    <a:pt x="1064" y="1506"/>
                    <a:pt x="1064" y="1367"/>
                  </a:cubicBezTo>
                  <a:lnTo>
                    <a:pt x="1064" y="1062"/>
                  </a:lnTo>
                  <a:lnTo>
                    <a:pt x="1369" y="1062"/>
                  </a:lnTo>
                  <a:cubicBezTo>
                    <a:pt x="1508" y="1062"/>
                    <a:pt x="1620" y="949"/>
                    <a:pt x="1620" y="811"/>
                  </a:cubicBezTo>
                  <a:cubicBezTo>
                    <a:pt x="1620" y="670"/>
                    <a:pt x="1508" y="557"/>
                    <a:pt x="1369" y="557"/>
                  </a:cubicBezTo>
                  <a:lnTo>
                    <a:pt x="1064" y="557"/>
                  </a:lnTo>
                  <a:lnTo>
                    <a:pt x="1064" y="252"/>
                  </a:lnTo>
                  <a:cubicBezTo>
                    <a:pt x="1064" y="113"/>
                    <a:pt x="951" y="1"/>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114"/>
            <p:cNvSpPr/>
            <p:nvPr/>
          </p:nvSpPr>
          <p:spPr>
            <a:xfrm>
              <a:off x="6385095" y="2780198"/>
              <a:ext cx="34920" cy="33647"/>
            </a:xfrm>
            <a:custGeom>
              <a:avLst/>
              <a:gdLst/>
              <a:ahLst/>
              <a:cxnLst/>
              <a:rect l="l" t="t" r="r" b="b"/>
              <a:pathLst>
                <a:path w="1344" h="1295" extrusionOk="0">
                  <a:moveTo>
                    <a:pt x="279" y="0"/>
                  </a:moveTo>
                  <a:cubicBezTo>
                    <a:pt x="214" y="0"/>
                    <a:pt x="150" y="25"/>
                    <a:pt x="100" y="75"/>
                  </a:cubicBezTo>
                  <a:cubicBezTo>
                    <a:pt x="1" y="174"/>
                    <a:pt x="1" y="333"/>
                    <a:pt x="100" y="433"/>
                  </a:cubicBezTo>
                  <a:lnTo>
                    <a:pt x="317" y="647"/>
                  </a:lnTo>
                  <a:lnTo>
                    <a:pt x="100" y="864"/>
                  </a:lnTo>
                  <a:cubicBezTo>
                    <a:pt x="1" y="963"/>
                    <a:pt x="1" y="1122"/>
                    <a:pt x="100" y="1219"/>
                  </a:cubicBezTo>
                  <a:cubicBezTo>
                    <a:pt x="150" y="1269"/>
                    <a:pt x="215" y="1295"/>
                    <a:pt x="278" y="1295"/>
                  </a:cubicBezTo>
                  <a:cubicBezTo>
                    <a:pt x="343" y="1295"/>
                    <a:pt x="408" y="1269"/>
                    <a:pt x="458" y="1219"/>
                  </a:cubicBezTo>
                  <a:lnTo>
                    <a:pt x="672" y="1005"/>
                  </a:lnTo>
                  <a:lnTo>
                    <a:pt x="889" y="1219"/>
                  </a:lnTo>
                  <a:cubicBezTo>
                    <a:pt x="939" y="1269"/>
                    <a:pt x="1001" y="1295"/>
                    <a:pt x="1067" y="1295"/>
                  </a:cubicBezTo>
                  <a:cubicBezTo>
                    <a:pt x="1132" y="1295"/>
                    <a:pt x="1197" y="1269"/>
                    <a:pt x="1244" y="1219"/>
                  </a:cubicBezTo>
                  <a:cubicBezTo>
                    <a:pt x="1344" y="1122"/>
                    <a:pt x="1344" y="963"/>
                    <a:pt x="1244" y="864"/>
                  </a:cubicBezTo>
                  <a:lnTo>
                    <a:pt x="1030" y="647"/>
                  </a:lnTo>
                  <a:lnTo>
                    <a:pt x="1244" y="433"/>
                  </a:lnTo>
                  <a:cubicBezTo>
                    <a:pt x="1344" y="333"/>
                    <a:pt x="1344" y="174"/>
                    <a:pt x="1244" y="75"/>
                  </a:cubicBezTo>
                  <a:cubicBezTo>
                    <a:pt x="1196" y="25"/>
                    <a:pt x="1132" y="0"/>
                    <a:pt x="1068" y="0"/>
                  </a:cubicBezTo>
                  <a:cubicBezTo>
                    <a:pt x="1003" y="0"/>
                    <a:pt x="939" y="25"/>
                    <a:pt x="889" y="75"/>
                  </a:cubicBezTo>
                  <a:lnTo>
                    <a:pt x="672" y="292"/>
                  </a:lnTo>
                  <a:lnTo>
                    <a:pt x="458" y="75"/>
                  </a:lnTo>
                  <a:cubicBezTo>
                    <a:pt x="408" y="25"/>
                    <a:pt x="344"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114"/>
            <p:cNvSpPr/>
            <p:nvPr/>
          </p:nvSpPr>
          <p:spPr>
            <a:xfrm>
              <a:off x="6497391" y="2674605"/>
              <a:ext cx="42092" cy="13121"/>
            </a:xfrm>
            <a:custGeom>
              <a:avLst/>
              <a:gdLst/>
              <a:ahLst/>
              <a:cxnLst/>
              <a:rect l="l" t="t" r="r" b="b"/>
              <a:pathLst>
                <a:path w="1620" h="505" extrusionOk="0">
                  <a:moveTo>
                    <a:pt x="253" y="0"/>
                  </a:moveTo>
                  <a:cubicBezTo>
                    <a:pt x="112" y="0"/>
                    <a:pt x="0" y="113"/>
                    <a:pt x="0" y="254"/>
                  </a:cubicBezTo>
                  <a:cubicBezTo>
                    <a:pt x="0" y="392"/>
                    <a:pt x="112" y="505"/>
                    <a:pt x="253" y="505"/>
                  </a:cubicBezTo>
                  <a:lnTo>
                    <a:pt x="1366" y="505"/>
                  </a:lnTo>
                  <a:cubicBezTo>
                    <a:pt x="1508" y="505"/>
                    <a:pt x="1620" y="392"/>
                    <a:pt x="1620" y="254"/>
                  </a:cubicBezTo>
                  <a:cubicBezTo>
                    <a:pt x="1620" y="113"/>
                    <a:pt x="1508" y="0"/>
                    <a:pt x="1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114"/>
            <p:cNvSpPr/>
            <p:nvPr/>
          </p:nvSpPr>
          <p:spPr>
            <a:xfrm>
              <a:off x="6613247" y="2779626"/>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114"/>
            <p:cNvSpPr/>
            <p:nvPr/>
          </p:nvSpPr>
          <p:spPr>
            <a:xfrm>
              <a:off x="6613247" y="2801348"/>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114"/>
            <p:cNvSpPr/>
            <p:nvPr/>
          </p:nvSpPr>
          <p:spPr>
            <a:xfrm>
              <a:off x="6496768" y="2775989"/>
              <a:ext cx="43339" cy="42066"/>
            </a:xfrm>
            <a:custGeom>
              <a:avLst/>
              <a:gdLst/>
              <a:ahLst/>
              <a:cxnLst/>
              <a:rect l="l" t="t" r="r" b="b"/>
              <a:pathLst>
                <a:path w="1668" h="1619" extrusionOk="0">
                  <a:moveTo>
                    <a:pt x="1392" y="0"/>
                  </a:moveTo>
                  <a:cubicBezTo>
                    <a:pt x="1327" y="0"/>
                    <a:pt x="1262" y="25"/>
                    <a:pt x="1213" y="75"/>
                  </a:cubicBezTo>
                  <a:lnTo>
                    <a:pt x="97" y="1188"/>
                  </a:lnTo>
                  <a:cubicBezTo>
                    <a:pt x="1" y="1287"/>
                    <a:pt x="1" y="1446"/>
                    <a:pt x="97" y="1546"/>
                  </a:cubicBezTo>
                  <a:cubicBezTo>
                    <a:pt x="147" y="1595"/>
                    <a:pt x="212" y="1619"/>
                    <a:pt x="277" y="1619"/>
                  </a:cubicBezTo>
                  <a:cubicBezTo>
                    <a:pt x="340" y="1619"/>
                    <a:pt x="405" y="1595"/>
                    <a:pt x="455" y="1546"/>
                  </a:cubicBezTo>
                  <a:lnTo>
                    <a:pt x="1571" y="430"/>
                  </a:lnTo>
                  <a:cubicBezTo>
                    <a:pt x="1667" y="333"/>
                    <a:pt x="1667" y="171"/>
                    <a:pt x="1571" y="75"/>
                  </a:cubicBezTo>
                  <a:cubicBezTo>
                    <a:pt x="1521" y="25"/>
                    <a:pt x="1456" y="0"/>
                    <a:pt x="1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114"/>
            <p:cNvSpPr/>
            <p:nvPr/>
          </p:nvSpPr>
          <p:spPr>
            <a:xfrm>
              <a:off x="6615898" y="2660133"/>
              <a:ext cx="37571" cy="42118"/>
            </a:xfrm>
            <a:custGeom>
              <a:avLst/>
              <a:gdLst/>
              <a:ahLst/>
              <a:cxnLst/>
              <a:rect l="l" t="t" r="r" b="b"/>
              <a:pathLst>
                <a:path w="1446" h="1621" extrusionOk="0">
                  <a:moveTo>
                    <a:pt x="811" y="1"/>
                  </a:moveTo>
                  <a:cubicBezTo>
                    <a:pt x="364" y="1"/>
                    <a:pt x="1" y="364"/>
                    <a:pt x="1" y="811"/>
                  </a:cubicBezTo>
                  <a:cubicBezTo>
                    <a:pt x="1" y="1257"/>
                    <a:pt x="364" y="1621"/>
                    <a:pt x="811" y="1621"/>
                  </a:cubicBezTo>
                  <a:cubicBezTo>
                    <a:pt x="994" y="1621"/>
                    <a:pt x="1156" y="1558"/>
                    <a:pt x="1284" y="1446"/>
                  </a:cubicBezTo>
                  <a:cubicBezTo>
                    <a:pt x="1310" y="1422"/>
                    <a:pt x="1333" y="1399"/>
                    <a:pt x="1357" y="1372"/>
                  </a:cubicBezTo>
                  <a:cubicBezTo>
                    <a:pt x="1446" y="1265"/>
                    <a:pt x="1430" y="1106"/>
                    <a:pt x="1325" y="1017"/>
                  </a:cubicBezTo>
                  <a:cubicBezTo>
                    <a:pt x="1278" y="977"/>
                    <a:pt x="1221" y="957"/>
                    <a:pt x="1164" y="957"/>
                  </a:cubicBezTo>
                  <a:cubicBezTo>
                    <a:pt x="1091" y="957"/>
                    <a:pt x="1020" y="989"/>
                    <a:pt x="970" y="1048"/>
                  </a:cubicBezTo>
                  <a:cubicBezTo>
                    <a:pt x="962" y="1056"/>
                    <a:pt x="957" y="1062"/>
                    <a:pt x="949" y="1067"/>
                  </a:cubicBezTo>
                  <a:cubicBezTo>
                    <a:pt x="913" y="1101"/>
                    <a:pt x="868" y="1114"/>
                    <a:pt x="811" y="1114"/>
                  </a:cubicBezTo>
                  <a:cubicBezTo>
                    <a:pt x="643" y="1114"/>
                    <a:pt x="505" y="978"/>
                    <a:pt x="505" y="811"/>
                  </a:cubicBezTo>
                  <a:cubicBezTo>
                    <a:pt x="505" y="641"/>
                    <a:pt x="643" y="505"/>
                    <a:pt x="811" y="505"/>
                  </a:cubicBezTo>
                  <a:cubicBezTo>
                    <a:pt x="873" y="505"/>
                    <a:pt x="931" y="523"/>
                    <a:pt x="980" y="557"/>
                  </a:cubicBezTo>
                  <a:cubicBezTo>
                    <a:pt x="1024" y="587"/>
                    <a:pt x="1074" y="601"/>
                    <a:pt x="1122" y="601"/>
                  </a:cubicBezTo>
                  <a:cubicBezTo>
                    <a:pt x="1204" y="601"/>
                    <a:pt x="1283" y="561"/>
                    <a:pt x="1331" y="489"/>
                  </a:cubicBezTo>
                  <a:cubicBezTo>
                    <a:pt x="1409" y="374"/>
                    <a:pt x="1380" y="218"/>
                    <a:pt x="1263" y="139"/>
                  </a:cubicBezTo>
                  <a:cubicBezTo>
                    <a:pt x="1129" y="48"/>
                    <a:pt x="973" y="1"/>
                    <a:pt x="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114"/>
            <p:cNvSpPr/>
            <p:nvPr/>
          </p:nvSpPr>
          <p:spPr>
            <a:xfrm>
              <a:off x="6330194" y="2471162"/>
              <a:ext cx="376486" cy="137629"/>
            </a:xfrm>
            <a:custGeom>
              <a:avLst/>
              <a:gdLst/>
              <a:ahLst/>
              <a:cxnLst/>
              <a:rect l="l" t="t" r="r" b="b"/>
              <a:pathLst>
                <a:path w="14490" h="5297" extrusionOk="0">
                  <a:moveTo>
                    <a:pt x="1077" y="0"/>
                  </a:moveTo>
                  <a:cubicBezTo>
                    <a:pt x="481" y="0"/>
                    <a:pt x="0" y="484"/>
                    <a:pt x="0" y="1077"/>
                  </a:cubicBezTo>
                  <a:lnTo>
                    <a:pt x="0" y="5296"/>
                  </a:lnTo>
                  <a:lnTo>
                    <a:pt x="14490" y="5296"/>
                  </a:lnTo>
                  <a:lnTo>
                    <a:pt x="14490" y="1077"/>
                  </a:lnTo>
                  <a:cubicBezTo>
                    <a:pt x="14490" y="484"/>
                    <a:pt x="14009" y="0"/>
                    <a:pt x="134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114"/>
            <p:cNvSpPr/>
            <p:nvPr/>
          </p:nvSpPr>
          <p:spPr>
            <a:xfrm>
              <a:off x="6658613" y="2471162"/>
              <a:ext cx="48068" cy="137629"/>
            </a:xfrm>
            <a:custGeom>
              <a:avLst/>
              <a:gdLst/>
              <a:ahLst/>
              <a:cxnLst/>
              <a:rect l="l" t="t" r="r" b="b"/>
              <a:pathLst>
                <a:path w="1850" h="5297" extrusionOk="0">
                  <a:moveTo>
                    <a:pt x="0" y="0"/>
                  </a:moveTo>
                  <a:cubicBezTo>
                    <a:pt x="596" y="0"/>
                    <a:pt x="1076" y="484"/>
                    <a:pt x="1076" y="1077"/>
                  </a:cubicBezTo>
                  <a:lnTo>
                    <a:pt x="1076" y="5296"/>
                  </a:lnTo>
                  <a:lnTo>
                    <a:pt x="1850" y="5296"/>
                  </a:lnTo>
                  <a:lnTo>
                    <a:pt x="1850" y="1077"/>
                  </a:lnTo>
                  <a:cubicBezTo>
                    <a:pt x="1850" y="484"/>
                    <a:pt x="1369" y="0"/>
                    <a:pt x="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114"/>
            <p:cNvSpPr/>
            <p:nvPr/>
          </p:nvSpPr>
          <p:spPr>
            <a:xfrm>
              <a:off x="6359113" y="2514605"/>
              <a:ext cx="318649" cy="65190"/>
            </a:xfrm>
            <a:custGeom>
              <a:avLst/>
              <a:gdLst/>
              <a:ahLst/>
              <a:cxnLst/>
              <a:rect l="l" t="t" r="r" b="b"/>
              <a:pathLst>
                <a:path w="12264" h="2509" extrusionOk="0">
                  <a:moveTo>
                    <a:pt x="261" y="0"/>
                  </a:moveTo>
                  <a:cubicBezTo>
                    <a:pt x="118" y="0"/>
                    <a:pt x="0" y="118"/>
                    <a:pt x="0" y="262"/>
                  </a:cubicBezTo>
                  <a:lnTo>
                    <a:pt x="0" y="2247"/>
                  </a:lnTo>
                  <a:cubicBezTo>
                    <a:pt x="0" y="2394"/>
                    <a:pt x="118" y="2508"/>
                    <a:pt x="261" y="2508"/>
                  </a:cubicBezTo>
                  <a:lnTo>
                    <a:pt x="12003" y="2508"/>
                  </a:lnTo>
                  <a:cubicBezTo>
                    <a:pt x="12146" y="2508"/>
                    <a:pt x="12264" y="2394"/>
                    <a:pt x="12264" y="2247"/>
                  </a:cubicBezTo>
                  <a:lnTo>
                    <a:pt x="12264" y="262"/>
                  </a:lnTo>
                  <a:cubicBezTo>
                    <a:pt x="12264" y="118"/>
                    <a:pt x="12146" y="0"/>
                    <a:pt x="120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114"/>
            <p:cNvSpPr/>
            <p:nvPr/>
          </p:nvSpPr>
          <p:spPr>
            <a:xfrm>
              <a:off x="6650584" y="2514605"/>
              <a:ext cx="27178" cy="65190"/>
            </a:xfrm>
            <a:custGeom>
              <a:avLst/>
              <a:gdLst/>
              <a:ahLst/>
              <a:cxnLst/>
              <a:rect l="l" t="t" r="r" b="b"/>
              <a:pathLst>
                <a:path w="1046" h="2509" extrusionOk="0">
                  <a:moveTo>
                    <a:pt x="1" y="0"/>
                  </a:moveTo>
                  <a:cubicBezTo>
                    <a:pt x="150" y="0"/>
                    <a:pt x="270" y="121"/>
                    <a:pt x="270" y="269"/>
                  </a:cubicBezTo>
                  <a:lnTo>
                    <a:pt x="270" y="2239"/>
                  </a:lnTo>
                  <a:cubicBezTo>
                    <a:pt x="270" y="2388"/>
                    <a:pt x="150" y="2508"/>
                    <a:pt x="1" y="2508"/>
                  </a:cubicBezTo>
                  <a:lnTo>
                    <a:pt x="777" y="2508"/>
                  </a:lnTo>
                  <a:cubicBezTo>
                    <a:pt x="926" y="2508"/>
                    <a:pt x="1046" y="2388"/>
                    <a:pt x="1046" y="2239"/>
                  </a:cubicBezTo>
                  <a:lnTo>
                    <a:pt x="1046" y="269"/>
                  </a:lnTo>
                  <a:cubicBezTo>
                    <a:pt x="1046" y="121"/>
                    <a:pt x="926"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114"/>
          <p:cNvGrpSpPr/>
          <p:nvPr/>
        </p:nvGrpSpPr>
        <p:grpSpPr>
          <a:xfrm>
            <a:off x="5306670" y="2521458"/>
            <a:ext cx="418578" cy="434453"/>
            <a:chOff x="6310707" y="3138133"/>
            <a:chExt cx="418578" cy="434453"/>
          </a:xfrm>
        </p:grpSpPr>
        <p:sp>
          <p:nvSpPr>
            <p:cNvPr id="9279" name="Google Shape;9279;p114"/>
            <p:cNvSpPr/>
            <p:nvPr/>
          </p:nvSpPr>
          <p:spPr>
            <a:xfrm>
              <a:off x="6653027" y="3144213"/>
              <a:ext cx="76259" cy="103748"/>
            </a:xfrm>
            <a:custGeom>
              <a:avLst/>
              <a:gdLst/>
              <a:ahLst/>
              <a:cxnLst/>
              <a:rect l="l" t="t" r="r" b="b"/>
              <a:pathLst>
                <a:path w="2935" h="3993" extrusionOk="0">
                  <a:moveTo>
                    <a:pt x="557" y="1"/>
                  </a:moveTo>
                  <a:cubicBezTo>
                    <a:pt x="368" y="1"/>
                    <a:pt x="176" y="49"/>
                    <a:pt x="1" y="149"/>
                  </a:cubicBezTo>
                  <a:lnTo>
                    <a:pt x="675" y="2318"/>
                  </a:lnTo>
                  <a:lnTo>
                    <a:pt x="2219" y="3993"/>
                  </a:lnTo>
                  <a:cubicBezTo>
                    <a:pt x="2752" y="3684"/>
                    <a:pt x="2935" y="3005"/>
                    <a:pt x="2627" y="2472"/>
                  </a:cubicBezTo>
                  <a:lnTo>
                    <a:pt x="1524" y="560"/>
                  </a:lnTo>
                  <a:cubicBezTo>
                    <a:pt x="1317" y="200"/>
                    <a:pt x="942" y="1"/>
                    <a:pt x="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114"/>
            <p:cNvSpPr/>
            <p:nvPr/>
          </p:nvSpPr>
          <p:spPr>
            <a:xfrm>
              <a:off x="6657431" y="3144226"/>
              <a:ext cx="71842" cy="103722"/>
            </a:xfrm>
            <a:custGeom>
              <a:avLst/>
              <a:gdLst/>
              <a:ahLst/>
              <a:cxnLst/>
              <a:rect l="l" t="t" r="r" b="b"/>
              <a:pathLst>
                <a:path w="2765" h="3992" extrusionOk="0">
                  <a:moveTo>
                    <a:pt x="387" y="1"/>
                  </a:moveTo>
                  <a:cubicBezTo>
                    <a:pt x="257" y="1"/>
                    <a:pt x="127" y="23"/>
                    <a:pt x="1" y="70"/>
                  </a:cubicBezTo>
                  <a:cubicBezTo>
                    <a:pt x="236" y="156"/>
                    <a:pt x="445" y="323"/>
                    <a:pt x="581" y="559"/>
                  </a:cubicBezTo>
                  <a:lnTo>
                    <a:pt x="1683" y="2471"/>
                  </a:lnTo>
                  <a:cubicBezTo>
                    <a:pt x="1892" y="2829"/>
                    <a:pt x="1877" y="3257"/>
                    <a:pt x="1681" y="3592"/>
                  </a:cubicBezTo>
                  <a:lnTo>
                    <a:pt x="2049" y="3992"/>
                  </a:lnTo>
                  <a:cubicBezTo>
                    <a:pt x="2582" y="3686"/>
                    <a:pt x="2765" y="3004"/>
                    <a:pt x="2457" y="2471"/>
                  </a:cubicBezTo>
                  <a:lnTo>
                    <a:pt x="1354" y="559"/>
                  </a:lnTo>
                  <a:cubicBezTo>
                    <a:pt x="1147" y="201"/>
                    <a:pt x="772"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114"/>
            <p:cNvSpPr/>
            <p:nvPr/>
          </p:nvSpPr>
          <p:spPr>
            <a:xfrm>
              <a:off x="6310707" y="3351345"/>
              <a:ext cx="65268" cy="84313"/>
            </a:xfrm>
            <a:custGeom>
              <a:avLst/>
              <a:gdLst/>
              <a:ahLst/>
              <a:cxnLst/>
              <a:rect l="l" t="t" r="r" b="b"/>
              <a:pathLst>
                <a:path w="2512" h="3245" extrusionOk="0">
                  <a:moveTo>
                    <a:pt x="812" y="1"/>
                  </a:moveTo>
                  <a:cubicBezTo>
                    <a:pt x="767" y="1"/>
                    <a:pt x="723" y="12"/>
                    <a:pt x="682" y="36"/>
                  </a:cubicBezTo>
                  <a:lnTo>
                    <a:pt x="167" y="331"/>
                  </a:lnTo>
                  <a:cubicBezTo>
                    <a:pt x="45" y="405"/>
                    <a:pt x="0" y="564"/>
                    <a:pt x="73" y="689"/>
                  </a:cubicBezTo>
                  <a:lnTo>
                    <a:pt x="1474" y="3114"/>
                  </a:lnTo>
                  <a:cubicBezTo>
                    <a:pt x="1521" y="3198"/>
                    <a:pt x="1609" y="3245"/>
                    <a:pt x="1699" y="3245"/>
                  </a:cubicBezTo>
                  <a:cubicBezTo>
                    <a:pt x="1743" y="3245"/>
                    <a:pt x="1788" y="3234"/>
                    <a:pt x="1829" y="3210"/>
                  </a:cubicBezTo>
                  <a:lnTo>
                    <a:pt x="2341" y="2913"/>
                  </a:lnTo>
                  <a:cubicBezTo>
                    <a:pt x="2467" y="2842"/>
                    <a:pt x="2511" y="2683"/>
                    <a:pt x="2438" y="2557"/>
                  </a:cubicBezTo>
                  <a:lnTo>
                    <a:pt x="1038" y="130"/>
                  </a:lnTo>
                  <a:cubicBezTo>
                    <a:pt x="990" y="48"/>
                    <a:pt x="902" y="1"/>
                    <a:pt x="8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114"/>
            <p:cNvSpPr/>
            <p:nvPr/>
          </p:nvSpPr>
          <p:spPr>
            <a:xfrm>
              <a:off x="6338067" y="3330403"/>
              <a:ext cx="85742" cy="82728"/>
            </a:xfrm>
            <a:custGeom>
              <a:avLst/>
              <a:gdLst/>
              <a:ahLst/>
              <a:cxnLst/>
              <a:rect l="l" t="t" r="r" b="b"/>
              <a:pathLst>
                <a:path w="3300" h="3184" extrusionOk="0">
                  <a:moveTo>
                    <a:pt x="2197" y="1"/>
                  </a:moveTo>
                  <a:lnTo>
                    <a:pt x="0" y="1271"/>
                  </a:lnTo>
                  <a:lnTo>
                    <a:pt x="1103" y="3183"/>
                  </a:lnTo>
                  <a:lnTo>
                    <a:pt x="3300" y="1913"/>
                  </a:lnTo>
                  <a:lnTo>
                    <a:pt x="21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114"/>
            <p:cNvSpPr/>
            <p:nvPr/>
          </p:nvSpPr>
          <p:spPr>
            <a:xfrm>
              <a:off x="6361737" y="3371482"/>
              <a:ext cx="62072" cy="41650"/>
            </a:xfrm>
            <a:custGeom>
              <a:avLst/>
              <a:gdLst/>
              <a:ahLst/>
              <a:cxnLst/>
              <a:rect l="l" t="t" r="r" b="b"/>
              <a:pathLst>
                <a:path w="2389" h="1603" extrusionOk="0">
                  <a:moveTo>
                    <a:pt x="2198" y="1"/>
                  </a:moveTo>
                  <a:lnTo>
                    <a:pt x="1" y="1268"/>
                  </a:lnTo>
                  <a:lnTo>
                    <a:pt x="192" y="1602"/>
                  </a:lnTo>
                  <a:lnTo>
                    <a:pt x="2389" y="335"/>
                  </a:lnTo>
                  <a:lnTo>
                    <a:pt x="21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114"/>
            <p:cNvSpPr/>
            <p:nvPr/>
          </p:nvSpPr>
          <p:spPr>
            <a:xfrm>
              <a:off x="6387693" y="3251131"/>
              <a:ext cx="166392" cy="138279"/>
            </a:xfrm>
            <a:custGeom>
              <a:avLst/>
              <a:gdLst/>
              <a:ahLst/>
              <a:cxnLst/>
              <a:rect l="l" t="t" r="r" b="b"/>
              <a:pathLst>
                <a:path w="6404" h="5322" extrusionOk="0">
                  <a:moveTo>
                    <a:pt x="4460" y="0"/>
                  </a:moveTo>
                  <a:lnTo>
                    <a:pt x="358" y="2370"/>
                  </a:lnTo>
                  <a:cubicBezTo>
                    <a:pt x="91" y="2522"/>
                    <a:pt x="0" y="2864"/>
                    <a:pt x="154" y="3130"/>
                  </a:cubicBezTo>
                  <a:lnTo>
                    <a:pt x="1257" y="5043"/>
                  </a:lnTo>
                  <a:cubicBezTo>
                    <a:pt x="1360" y="5221"/>
                    <a:pt x="1548" y="5321"/>
                    <a:pt x="1741" y="5321"/>
                  </a:cubicBezTo>
                  <a:cubicBezTo>
                    <a:pt x="1836" y="5321"/>
                    <a:pt x="1932" y="5297"/>
                    <a:pt x="2020" y="5246"/>
                  </a:cubicBezTo>
                  <a:lnTo>
                    <a:pt x="3470" y="4408"/>
                  </a:lnTo>
                  <a:lnTo>
                    <a:pt x="6404" y="2153"/>
                  </a:lnTo>
                  <a:lnTo>
                    <a:pt x="4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114"/>
            <p:cNvSpPr/>
            <p:nvPr/>
          </p:nvSpPr>
          <p:spPr>
            <a:xfrm>
              <a:off x="6415365" y="3319543"/>
              <a:ext cx="122430" cy="69867"/>
            </a:xfrm>
            <a:custGeom>
              <a:avLst/>
              <a:gdLst/>
              <a:ahLst/>
              <a:cxnLst/>
              <a:rect l="l" t="t" r="r" b="b"/>
              <a:pathLst>
                <a:path w="4712" h="2689" extrusionOk="0">
                  <a:moveTo>
                    <a:pt x="4712" y="1"/>
                  </a:moveTo>
                  <a:lnTo>
                    <a:pt x="2214" y="1443"/>
                  </a:lnTo>
                  <a:lnTo>
                    <a:pt x="761" y="2282"/>
                  </a:lnTo>
                  <a:cubicBezTo>
                    <a:pt x="673" y="2332"/>
                    <a:pt x="578" y="2357"/>
                    <a:pt x="483" y="2357"/>
                  </a:cubicBezTo>
                  <a:cubicBezTo>
                    <a:pt x="291" y="2357"/>
                    <a:pt x="104" y="2257"/>
                    <a:pt x="1" y="2078"/>
                  </a:cubicBezTo>
                  <a:lnTo>
                    <a:pt x="1" y="2078"/>
                  </a:lnTo>
                  <a:lnTo>
                    <a:pt x="192" y="2410"/>
                  </a:lnTo>
                  <a:cubicBezTo>
                    <a:pt x="295" y="2588"/>
                    <a:pt x="483" y="2688"/>
                    <a:pt x="676" y="2688"/>
                  </a:cubicBezTo>
                  <a:cubicBezTo>
                    <a:pt x="771" y="2688"/>
                    <a:pt x="867" y="2664"/>
                    <a:pt x="955" y="2613"/>
                  </a:cubicBezTo>
                  <a:lnTo>
                    <a:pt x="2405" y="1775"/>
                  </a:lnTo>
                  <a:lnTo>
                    <a:pt x="4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114"/>
            <p:cNvSpPr/>
            <p:nvPr/>
          </p:nvSpPr>
          <p:spPr>
            <a:xfrm>
              <a:off x="6497911" y="3177055"/>
              <a:ext cx="162624" cy="158259"/>
            </a:xfrm>
            <a:custGeom>
              <a:avLst/>
              <a:gdLst/>
              <a:ahLst/>
              <a:cxnLst/>
              <a:rect l="l" t="t" r="r" b="b"/>
              <a:pathLst>
                <a:path w="6259" h="6091" extrusionOk="0">
                  <a:moveTo>
                    <a:pt x="4040" y="1"/>
                  </a:moveTo>
                  <a:lnTo>
                    <a:pt x="181" y="2230"/>
                  </a:lnTo>
                  <a:cubicBezTo>
                    <a:pt x="48" y="2308"/>
                    <a:pt x="1" y="2478"/>
                    <a:pt x="77" y="2611"/>
                  </a:cubicBezTo>
                  <a:lnTo>
                    <a:pt x="1566" y="5187"/>
                  </a:lnTo>
                  <a:lnTo>
                    <a:pt x="2363" y="6091"/>
                  </a:lnTo>
                  <a:cubicBezTo>
                    <a:pt x="2373" y="6086"/>
                    <a:pt x="2386" y="6081"/>
                    <a:pt x="2399" y="6073"/>
                  </a:cubicBezTo>
                  <a:lnTo>
                    <a:pt x="6258" y="3844"/>
                  </a:lnTo>
                  <a:lnTo>
                    <a:pt x="5887" y="1749"/>
                  </a:lnTo>
                  <a:lnTo>
                    <a:pt x="4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114"/>
            <p:cNvSpPr/>
            <p:nvPr/>
          </p:nvSpPr>
          <p:spPr>
            <a:xfrm>
              <a:off x="6552578" y="3266460"/>
              <a:ext cx="107957" cy="68854"/>
            </a:xfrm>
            <a:custGeom>
              <a:avLst/>
              <a:gdLst/>
              <a:ahLst/>
              <a:cxnLst/>
              <a:rect l="l" t="t" r="r" b="b"/>
              <a:pathLst>
                <a:path w="4155" h="2650" extrusionOk="0">
                  <a:moveTo>
                    <a:pt x="4084" y="1"/>
                  </a:moveTo>
                  <a:lnTo>
                    <a:pt x="0" y="2355"/>
                  </a:lnTo>
                  <a:lnTo>
                    <a:pt x="259" y="2650"/>
                  </a:lnTo>
                  <a:cubicBezTo>
                    <a:pt x="269" y="2645"/>
                    <a:pt x="282" y="2640"/>
                    <a:pt x="295" y="2632"/>
                  </a:cubicBezTo>
                  <a:lnTo>
                    <a:pt x="4154" y="403"/>
                  </a:lnTo>
                  <a:lnTo>
                    <a:pt x="4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114"/>
            <p:cNvSpPr/>
            <p:nvPr/>
          </p:nvSpPr>
          <p:spPr>
            <a:xfrm>
              <a:off x="6597242" y="3138133"/>
              <a:ext cx="119156" cy="148776"/>
            </a:xfrm>
            <a:custGeom>
              <a:avLst/>
              <a:gdLst/>
              <a:ahLst/>
              <a:cxnLst/>
              <a:rect l="l" t="t" r="r" b="b"/>
              <a:pathLst>
                <a:path w="4586" h="5726" extrusionOk="0">
                  <a:moveTo>
                    <a:pt x="1768" y="1"/>
                  </a:moveTo>
                  <a:cubicBezTo>
                    <a:pt x="1723" y="1"/>
                    <a:pt x="1678" y="12"/>
                    <a:pt x="1636" y="36"/>
                  </a:cubicBezTo>
                  <a:lnTo>
                    <a:pt x="173" y="882"/>
                  </a:lnTo>
                  <a:cubicBezTo>
                    <a:pt x="45" y="956"/>
                    <a:pt x="0" y="1120"/>
                    <a:pt x="73" y="1248"/>
                  </a:cubicBezTo>
                  <a:lnTo>
                    <a:pt x="2582" y="5590"/>
                  </a:lnTo>
                  <a:cubicBezTo>
                    <a:pt x="2631" y="5678"/>
                    <a:pt x="2720" y="5725"/>
                    <a:pt x="2813" y="5725"/>
                  </a:cubicBezTo>
                  <a:cubicBezTo>
                    <a:pt x="2859" y="5725"/>
                    <a:pt x="2905" y="5714"/>
                    <a:pt x="2947" y="5690"/>
                  </a:cubicBezTo>
                  <a:lnTo>
                    <a:pt x="4413" y="4843"/>
                  </a:lnTo>
                  <a:cubicBezTo>
                    <a:pt x="4541" y="4770"/>
                    <a:pt x="4585" y="4605"/>
                    <a:pt x="4510" y="4477"/>
                  </a:cubicBezTo>
                  <a:lnTo>
                    <a:pt x="2004" y="135"/>
                  </a:lnTo>
                  <a:cubicBezTo>
                    <a:pt x="1953" y="49"/>
                    <a:pt x="1862" y="1"/>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114"/>
            <p:cNvSpPr/>
            <p:nvPr/>
          </p:nvSpPr>
          <p:spPr>
            <a:xfrm>
              <a:off x="6630760" y="3138133"/>
              <a:ext cx="85638" cy="148776"/>
            </a:xfrm>
            <a:custGeom>
              <a:avLst/>
              <a:gdLst/>
              <a:ahLst/>
              <a:cxnLst/>
              <a:rect l="l" t="t" r="r" b="b"/>
              <a:pathLst>
                <a:path w="3296" h="5726" extrusionOk="0">
                  <a:moveTo>
                    <a:pt x="480" y="1"/>
                  </a:moveTo>
                  <a:cubicBezTo>
                    <a:pt x="435" y="1"/>
                    <a:pt x="388" y="12"/>
                    <a:pt x="346" y="36"/>
                  </a:cubicBezTo>
                  <a:lnTo>
                    <a:pt x="1" y="237"/>
                  </a:lnTo>
                  <a:lnTo>
                    <a:pt x="2449" y="4477"/>
                  </a:lnTo>
                  <a:cubicBezTo>
                    <a:pt x="2522" y="4605"/>
                    <a:pt x="2478" y="4770"/>
                    <a:pt x="2350" y="4843"/>
                  </a:cubicBezTo>
                  <a:lnTo>
                    <a:pt x="1231" y="5488"/>
                  </a:lnTo>
                  <a:lnTo>
                    <a:pt x="1292" y="5590"/>
                  </a:lnTo>
                  <a:cubicBezTo>
                    <a:pt x="1341" y="5678"/>
                    <a:pt x="1430" y="5725"/>
                    <a:pt x="1523" y="5725"/>
                  </a:cubicBezTo>
                  <a:cubicBezTo>
                    <a:pt x="1569" y="5725"/>
                    <a:pt x="1615" y="5714"/>
                    <a:pt x="1657" y="5690"/>
                  </a:cubicBezTo>
                  <a:lnTo>
                    <a:pt x="3123" y="4843"/>
                  </a:lnTo>
                  <a:cubicBezTo>
                    <a:pt x="3251" y="4770"/>
                    <a:pt x="3295" y="4605"/>
                    <a:pt x="3220" y="4477"/>
                  </a:cubicBezTo>
                  <a:lnTo>
                    <a:pt x="714" y="135"/>
                  </a:lnTo>
                  <a:cubicBezTo>
                    <a:pt x="665" y="49"/>
                    <a:pt x="574" y="1"/>
                    <a:pt x="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114"/>
            <p:cNvSpPr/>
            <p:nvPr/>
          </p:nvSpPr>
          <p:spPr>
            <a:xfrm>
              <a:off x="6403828" y="3302186"/>
              <a:ext cx="54537" cy="81325"/>
            </a:xfrm>
            <a:custGeom>
              <a:avLst/>
              <a:gdLst/>
              <a:ahLst/>
              <a:cxnLst/>
              <a:rect l="l" t="t" r="r" b="b"/>
              <a:pathLst>
                <a:path w="2099" h="3130" extrusionOk="0">
                  <a:moveTo>
                    <a:pt x="437" y="0"/>
                  </a:moveTo>
                  <a:lnTo>
                    <a:pt x="1" y="251"/>
                  </a:lnTo>
                  <a:lnTo>
                    <a:pt x="1662" y="3130"/>
                  </a:lnTo>
                  <a:lnTo>
                    <a:pt x="2099" y="2877"/>
                  </a:lnTo>
                  <a:lnTo>
                    <a:pt x="4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114"/>
            <p:cNvSpPr/>
            <p:nvPr/>
          </p:nvSpPr>
          <p:spPr>
            <a:xfrm>
              <a:off x="6319177" y="3351423"/>
              <a:ext cx="56720" cy="84183"/>
            </a:xfrm>
            <a:custGeom>
              <a:avLst/>
              <a:gdLst/>
              <a:ahLst/>
              <a:cxnLst/>
              <a:rect l="l" t="t" r="r" b="b"/>
              <a:pathLst>
                <a:path w="2183" h="3240" extrusionOk="0">
                  <a:moveTo>
                    <a:pt x="481" y="1"/>
                  </a:moveTo>
                  <a:cubicBezTo>
                    <a:pt x="436" y="1"/>
                    <a:pt x="390" y="12"/>
                    <a:pt x="348" y="36"/>
                  </a:cubicBezTo>
                  <a:lnTo>
                    <a:pt x="1" y="237"/>
                  </a:lnTo>
                  <a:lnTo>
                    <a:pt x="1333" y="2547"/>
                  </a:lnTo>
                  <a:cubicBezTo>
                    <a:pt x="1406" y="2675"/>
                    <a:pt x="1362" y="2839"/>
                    <a:pt x="1234" y="2915"/>
                  </a:cubicBezTo>
                  <a:lnTo>
                    <a:pt x="1082" y="3001"/>
                  </a:lnTo>
                  <a:lnTo>
                    <a:pt x="1143" y="3103"/>
                  </a:lnTo>
                  <a:cubicBezTo>
                    <a:pt x="1193" y="3190"/>
                    <a:pt x="1284" y="3239"/>
                    <a:pt x="1377" y="3239"/>
                  </a:cubicBezTo>
                  <a:cubicBezTo>
                    <a:pt x="1422" y="3239"/>
                    <a:pt x="1469" y="3227"/>
                    <a:pt x="1511" y="3202"/>
                  </a:cubicBezTo>
                  <a:lnTo>
                    <a:pt x="2010" y="2915"/>
                  </a:lnTo>
                  <a:cubicBezTo>
                    <a:pt x="2138" y="2839"/>
                    <a:pt x="2182" y="2675"/>
                    <a:pt x="2109" y="2547"/>
                  </a:cubicBezTo>
                  <a:lnTo>
                    <a:pt x="717" y="135"/>
                  </a:lnTo>
                  <a:cubicBezTo>
                    <a:pt x="666" y="49"/>
                    <a:pt x="574" y="1"/>
                    <a:pt x="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114"/>
            <p:cNvSpPr/>
            <p:nvPr/>
          </p:nvSpPr>
          <p:spPr>
            <a:xfrm>
              <a:off x="6360931" y="3343654"/>
              <a:ext cx="40091" cy="56304"/>
            </a:xfrm>
            <a:custGeom>
              <a:avLst/>
              <a:gdLst/>
              <a:ahLst/>
              <a:cxnLst/>
              <a:rect l="l" t="t" r="r" b="b"/>
              <a:pathLst>
                <a:path w="1543" h="2167" extrusionOk="0">
                  <a:moveTo>
                    <a:pt x="437" y="0"/>
                  </a:moveTo>
                  <a:lnTo>
                    <a:pt x="1" y="251"/>
                  </a:lnTo>
                  <a:lnTo>
                    <a:pt x="1103" y="2166"/>
                  </a:lnTo>
                  <a:lnTo>
                    <a:pt x="1542" y="1913"/>
                  </a:lnTo>
                  <a:lnTo>
                    <a:pt x="4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114"/>
            <p:cNvSpPr/>
            <p:nvPr/>
          </p:nvSpPr>
          <p:spPr>
            <a:xfrm>
              <a:off x="6338197" y="3218549"/>
              <a:ext cx="42118" cy="42118"/>
            </a:xfrm>
            <a:custGeom>
              <a:avLst/>
              <a:gdLst/>
              <a:ahLst/>
              <a:cxnLst/>
              <a:rect l="l" t="t" r="r" b="b"/>
              <a:pathLst>
                <a:path w="1621" h="1621" extrusionOk="0">
                  <a:moveTo>
                    <a:pt x="810" y="0"/>
                  </a:moveTo>
                  <a:cubicBezTo>
                    <a:pt x="672" y="0"/>
                    <a:pt x="557" y="113"/>
                    <a:pt x="557" y="251"/>
                  </a:cubicBezTo>
                  <a:lnTo>
                    <a:pt x="557" y="557"/>
                  </a:lnTo>
                  <a:lnTo>
                    <a:pt x="254" y="557"/>
                  </a:lnTo>
                  <a:cubicBezTo>
                    <a:pt x="113" y="557"/>
                    <a:pt x="0" y="669"/>
                    <a:pt x="0" y="810"/>
                  </a:cubicBezTo>
                  <a:cubicBezTo>
                    <a:pt x="0" y="949"/>
                    <a:pt x="113" y="1061"/>
                    <a:pt x="254" y="1061"/>
                  </a:cubicBezTo>
                  <a:lnTo>
                    <a:pt x="557" y="1061"/>
                  </a:lnTo>
                  <a:lnTo>
                    <a:pt x="557" y="1367"/>
                  </a:lnTo>
                  <a:cubicBezTo>
                    <a:pt x="557" y="1505"/>
                    <a:pt x="672" y="1620"/>
                    <a:pt x="810" y="1620"/>
                  </a:cubicBezTo>
                  <a:cubicBezTo>
                    <a:pt x="949" y="1620"/>
                    <a:pt x="1064" y="1505"/>
                    <a:pt x="1064" y="1367"/>
                  </a:cubicBezTo>
                  <a:lnTo>
                    <a:pt x="1064" y="1061"/>
                  </a:lnTo>
                  <a:lnTo>
                    <a:pt x="1367" y="1061"/>
                  </a:lnTo>
                  <a:cubicBezTo>
                    <a:pt x="1508" y="1061"/>
                    <a:pt x="1620" y="949"/>
                    <a:pt x="1620" y="810"/>
                  </a:cubicBezTo>
                  <a:cubicBezTo>
                    <a:pt x="1620" y="669"/>
                    <a:pt x="1508" y="557"/>
                    <a:pt x="1367" y="557"/>
                  </a:cubicBezTo>
                  <a:lnTo>
                    <a:pt x="1064" y="557"/>
                  </a:lnTo>
                  <a:lnTo>
                    <a:pt x="1064" y="251"/>
                  </a:lnTo>
                  <a:cubicBezTo>
                    <a:pt x="1064" y="113"/>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114"/>
            <p:cNvSpPr/>
            <p:nvPr/>
          </p:nvSpPr>
          <p:spPr>
            <a:xfrm>
              <a:off x="6454001" y="3146109"/>
              <a:ext cx="42118" cy="42118"/>
            </a:xfrm>
            <a:custGeom>
              <a:avLst/>
              <a:gdLst/>
              <a:ahLst/>
              <a:cxnLst/>
              <a:rect l="l" t="t" r="r" b="b"/>
              <a:pathLst>
                <a:path w="1621" h="1621" extrusionOk="0">
                  <a:moveTo>
                    <a:pt x="810" y="1"/>
                  </a:moveTo>
                  <a:cubicBezTo>
                    <a:pt x="672" y="1"/>
                    <a:pt x="560" y="116"/>
                    <a:pt x="560" y="254"/>
                  </a:cubicBezTo>
                  <a:lnTo>
                    <a:pt x="560" y="560"/>
                  </a:lnTo>
                  <a:lnTo>
                    <a:pt x="254" y="560"/>
                  </a:lnTo>
                  <a:cubicBezTo>
                    <a:pt x="116" y="560"/>
                    <a:pt x="1" y="672"/>
                    <a:pt x="1" y="811"/>
                  </a:cubicBezTo>
                  <a:cubicBezTo>
                    <a:pt x="1" y="952"/>
                    <a:pt x="116" y="1064"/>
                    <a:pt x="254" y="1064"/>
                  </a:cubicBezTo>
                  <a:lnTo>
                    <a:pt x="560" y="1064"/>
                  </a:lnTo>
                  <a:lnTo>
                    <a:pt x="560" y="1370"/>
                  </a:lnTo>
                  <a:cubicBezTo>
                    <a:pt x="560" y="1508"/>
                    <a:pt x="672" y="1620"/>
                    <a:pt x="810" y="1620"/>
                  </a:cubicBezTo>
                  <a:cubicBezTo>
                    <a:pt x="952" y="1620"/>
                    <a:pt x="1064" y="1508"/>
                    <a:pt x="1064" y="1370"/>
                  </a:cubicBezTo>
                  <a:lnTo>
                    <a:pt x="1064" y="1064"/>
                  </a:lnTo>
                  <a:lnTo>
                    <a:pt x="1370" y="1064"/>
                  </a:lnTo>
                  <a:cubicBezTo>
                    <a:pt x="1508" y="1064"/>
                    <a:pt x="1620" y="952"/>
                    <a:pt x="1620" y="811"/>
                  </a:cubicBezTo>
                  <a:cubicBezTo>
                    <a:pt x="1620" y="672"/>
                    <a:pt x="1508" y="560"/>
                    <a:pt x="1370" y="560"/>
                  </a:cubicBezTo>
                  <a:lnTo>
                    <a:pt x="1064" y="560"/>
                  </a:lnTo>
                  <a:lnTo>
                    <a:pt x="1064" y="254"/>
                  </a:lnTo>
                  <a:cubicBezTo>
                    <a:pt x="1064" y="113"/>
                    <a:pt x="952" y="1"/>
                    <a:pt x="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114"/>
            <p:cNvSpPr/>
            <p:nvPr/>
          </p:nvSpPr>
          <p:spPr>
            <a:xfrm>
              <a:off x="6642244" y="3363349"/>
              <a:ext cx="42118" cy="42040"/>
            </a:xfrm>
            <a:custGeom>
              <a:avLst/>
              <a:gdLst/>
              <a:ahLst/>
              <a:cxnLst/>
              <a:rect l="l" t="t" r="r" b="b"/>
              <a:pathLst>
                <a:path w="1621" h="1618" extrusionOk="0">
                  <a:moveTo>
                    <a:pt x="810" y="0"/>
                  </a:moveTo>
                  <a:cubicBezTo>
                    <a:pt x="672" y="0"/>
                    <a:pt x="560" y="112"/>
                    <a:pt x="560" y="251"/>
                  </a:cubicBezTo>
                  <a:lnTo>
                    <a:pt x="560" y="557"/>
                  </a:lnTo>
                  <a:lnTo>
                    <a:pt x="254" y="557"/>
                  </a:lnTo>
                  <a:cubicBezTo>
                    <a:pt x="113" y="557"/>
                    <a:pt x="0" y="669"/>
                    <a:pt x="0" y="810"/>
                  </a:cubicBezTo>
                  <a:cubicBezTo>
                    <a:pt x="0" y="948"/>
                    <a:pt x="113" y="1061"/>
                    <a:pt x="254" y="1061"/>
                  </a:cubicBezTo>
                  <a:lnTo>
                    <a:pt x="560" y="1061"/>
                  </a:lnTo>
                  <a:lnTo>
                    <a:pt x="560" y="1366"/>
                  </a:lnTo>
                  <a:cubicBezTo>
                    <a:pt x="560" y="1505"/>
                    <a:pt x="672" y="1617"/>
                    <a:pt x="810" y="1617"/>
                  </a:cubicBezTo>
                  <a:cubicBezTo>
                    <a:pt x="949" y="1617"/>
                    <a:pt x="1064" y="1505"/>
                    <a:pt x="1064" y="1366"/>
                  </a:cubicBezTo>
                  <a:lnTo>
                    <a:pt x="1064" y="1061"/>
                  </a:lnTo>
                  <a:lnTo>
                    <a:pt x="1367" y="1061"/>
                  </a:lnTo>
                  <a:cubicBezTo>
                    <a:pt x="1508" y="1061"/>
                    <a:pt x="1620" y="948"/>
                    <a:pt x="1620" y="810"/>
                  </a:cubicBezTo>
                  <a:cubicBezTo>
                    <a:pt x="1620" y="669"/>
                    <a:pt x="1508" y="557"/>
                    <a:pt x="1367" y="557"/>
                  </a:cubicBezTo>
                  <a:lnTo>
                    <a:pt x="1064" y="557"/>
                  </a:lnTo>
                  <a:lnTo>
                    <a:pt x="1064" y="251"/>
                  </a:lnTo>
                  <a:cubicBezTo>
                    <a:pt x="1064" y="112"/>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114"/>
            <p:cNvSpPr/>
            <p:nvPr/>
          </p:nvSpPr>
          <p:spPr>
            <a:xfrm>
              <a:off x="6433241" y="3478997"/>
              <a:ext cx="63553" cy="93589"/>
            </a:xfrm>
            <a:custGeom>
              <a:avLst/>
              <a:gdLst/>
              <a:ahLst/>
              <a:cxnLst/>
              <a:rect l="l" t="t" r="r" b="b"/>
              <a:pathLst>
                <a:path w="2446" h="3602" extrusionOk="0">
                  <a:moveTo>
                    <a:pt x="1053" y="1"/>
                  </a:moveTo>
                  <a:lnTo>
                    <a:pt x="1053" y="260"/>
                  </a:lnTo>
                  <a:lnTo>
                    <a:pt x="60" y="3235"/>
                  </a:lnTo>
                  <a:cubicBezTo>
                    <a:pt x="0" y="3416"/>
                    <a:pt x="136" y="3601"/>
                    <a:pt x="324" y="3601"/>
                  </a:cubicBezTo>
                  <a:lnTo>
                    <a:pt x="1131" y="3601"/>
                  </a:lnTo>
                  <a:cubicBezTo>
                    <a:pt x="1252" y="3601"/>
                    <a:pt x="1356" y="3525"/>
                    <a:pt x="1395" y="3410"/>
                  </a:cubicBezTo>
                  <a:lnTo>
                    <a:pt x="2446" y="260"/>
                  </a:lnTo>
                  <a:lnTo>
                    <a:pt x="24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114"/>
            <p:cNvSpPr/>
            <p:nvPr/>
          </p:nvSpPr>
          <p:spPr>
            <a:xfrm>
              <a:off x="6442542" y="3478997"/>
              <a:ext cx="54251" cy="93589"/>
            </a:xfrm>
            <a:custGeom>
              <a:avLst/>
              <a:gdLst/>
              <a:ahLst/>
              <a:cxnLst/>
              <a:rect l="l" t="t" r="r" b="b"/>
              <a:pathLst>
                <a:path w="2088" h="3602" extrusionOk="0">
                  <a:moveTo>
                    <a:pt x="1314" y="1"/>
                  </a:moveTo>
                  <a:lnTo>
                    <a:pt x="1314" y="260"/>
                  </a:lnTo>
                  <a:lnTo>
                    <a:pt x="264" y="3410"/>
                  </a:lnTo>
                  <a:cubicBezTo>
                    <a:pt x="225" y="3525"/>
                    <a:pt x="120" y="3601"/>
                    <a:pt x="0" y="3601"/>
                  </a:cubicBezTo>
                  <a:lnTo>
                    <a:pt x="773" y="3601"/>
                  </a:lnTo>
                  <a:cubicBezTo>
                    <a:pt x="894" y="3601"/>
                    <a:pt x="998" y="3525"/>
                    <a:pt x="1037" y="3410"/>
                  </a:cubicBezTo>
                  <a:lnTo>
                    <a:pt x="2088" y="260"/>
                  </a:lnTo>
                  <a:lnTo>
                    <a:pt x="2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114"/>
            <p:cNvSpPr/>
            <p:nvPr/>
          </p:nvSpPr>
          <p:spPr>
            <a:xfrm>
              <a:off x="6540211" y="3478997"/>
              <a:ext cx="63579" cy="93589"/>
            </a:xfrm>
            <a:custGeom>
              <a:avLst/>
              <a:gdLst/>
              <a:ahLst/>
              <a:cxnLst/>
              <a:rect l="l" t="t" r="r" b="b"/>
              <a:pathLst>
                <a:path w="2447" h="3602" extrusionOk="0">
                  <a:moveTo>
                    <a:pt x="1" y="1"/>
                  </a:moveTo>
                  <a:lnTo>
                    <a:pt x="1" y="260"/>
                  </a:lnTo>
                  <a:lnTo>
                    <a:pt x="1051" y="3410"/>
                  </a:lnTo>
                  <a:cubicBezTo>
                    <a:pt x="1090" y="3525"/>
                    <a:pt x="1197" y="3601"/>
                    <a:pt x="1317" y="3601"/>
                  </a:cubicBezTo>
                  <a:lnTo>
                    <a:pt x="2122" y="3601"/>
                  </a:lnTo>
                  <a:cubicBezTo>
                    <a:pt x="2313" y="3601"/>
                    <a:pt x="2446" y="3416"/>
                    <a:pt x="2386" y="3235"/>
                  </a:cubicBezTo>
                  <a:lnTo>
                    <a:pt x="1393" y="260"/>
                  </a:lnTo>
                  <a:lnTo>
                    <a:pt x="13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114"/>
            <p:cNvSpPr/>
            <p:nvPr/>
          </p:nvSpPr>
          <p:spPr>
            <a:xfrm>
              <a:off x="6556294" y="3478997"/>
              <a:ext cx="47496" cy="93589"/>
            </a:xfrm>
            <a:custGeom>
              <a:avLst/>
              <a:gdLst/>
              <a:ahLst/>
              <a:cxnLst/>
              <a:rect l="l" t="t" r="r" b="b"/>
              <a:pathLst>
                <a:path w="1828" h="3602" extrusionOk="0">
                  <a:moveTo>
                    <a:pt x="1" y="1"/>
                  </a:moveTo>
                  <a:lnTo>
                    <a:pt x="1" y="260"/>
                  </a:lnTo>
                  <a:lnTo>
                    <a:pt x="994" y="3235"/>
                  </a:lnTo>
                  <a:cubicBezTo>
                    <a:pt x="1054" y="3416"/>
                    <a:pt x="920" y="3601"/>
                    <a:pt x="730" y="3601"/>
                  </a:cubicBezTo>
                  <a:lnTo>
                    <a:pt x="1503" y="3601"/>
                  </a:lnTo>
                  <a:cubicBezTo>
                    <a:pt x="1694" y="3601"/>
                    <a:pt x="1827" y="3416"/>
                    <a:pt x="1767" y="3235"/>
                  </a:cubicBezTo>
                  <a:lnTo>
                    <a:pt x="774" y="260"/>
                  </a:ln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114"/>
            <p:cNvSpPr/>
            <p:nvPr/>
          </p:nvSpPr>
          <p:spPr>
            <a:xfrm>
              <a:off x="6496768" y="3478997"/>
              <a:ext cx="43469" cy="93589"/>
            </a:xfrm>
            <a:custGeom>
              <a:avLst/>
              <a:gdLst/>
              <a:ahLst/>
              <a:cxnLst/>
              <a:rect l="l" t="t" r="r" b="b"/>
              <a:pathLst>
                <a:path w="1673" h="3602" extrusionOk="0">
                  <a:moveTo>
                    <a:pt x="1" y="1"/>
                  </a:moveTo>
                  <a:lnTo>
                    <a:pt x="1" y="3340"/>
                  </a:lnTo>
                  <a:cubicBezTo>
                    <a:pt x="1" y="3484"/>
                    <a:pt x="118" y="3601"/>
                    <a:pt x="262" y="3601"/>
                  </a:cubicBezTo>
                  <a:lnTo>
                    <a:pt x="1411" y="3601"/>
                  </a:lnTo>
                  <a:cubicBezTo>
                    <a:pt x="1555" y="3601"/>
                    <a:pt x="1673" y="3484"/>
                    <a:pt x="1673" y="3340"/>
                  </a:cubicBezTo>
                  <a:lnTo>
                    <a:pt x="16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114"/>
            <p:cNvSpPr/>
            <p:nvPr/>
          </p:nvSpPr>
          <p:spPr>
            <a:xfrm>
              <a:off x="6513137" y="3478997"/>
              <a:ext cx="27100" cy="93589"/>
            </a:xfrm>
            <a:custGeom>
              <a:avLst/>
              <a:gdLst/>
              <a:ahLst/>
              <a:cxnLst/>
              <a:rect l="l" t="t" r="r" b="b"/>
              <a:pathLst>
                <a:path w="1043" h="3602" extrusionOk="0">
                  <a:moveTo>
                    <a:pt x="269" y="1"/>
                  </a:moveTo>
                  <a:lnTo>
                    <a:pt x="269" y="3332"/>
                  </a:lnTo>
                  <a:cubicBezTo>
                    <a:pt x="269" y="3481"/>
                    <a:pt x="149" y="3601"/>
                    <a:pt x="0" y="3601"/>
                  </a:cubicBezTo>
                  <a:lnTo>
                    <a:pt x="774" y="3601"/>
                  </a:lnTo>
                  <a:cubicBezTo>
                    <a:pt x="922" y="3601"/>
                    <a:pt x="1043" y="3481"/>
                    <a:pt x="1043" y="3332"/>
                  </a:cubicBezTo>
                  <a:lnTo>
                    <a:pt x="1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114"/>
            <p:cNvSpPr/>
            <p:nvPr/>
          </p:nvSpPr>
          <p:spPr>
            <a:xfrm>
              <a:off x="6489571" y="3380160"/>
              <a:ext cx="57941" cy="68464"/>
            </a:xfrm>
            <a:custGeom>
              <a:avLst/>
              <a:gdLst/>
              <a:ahLst/>
              <a:cxnLst/>
              <a:rect l="l" t="t" r="r" b="b"/>
              <a:pathLst>
                <a:path w="2230" h="2635" extrusionOk="0">
                  <a:moveTo>
                    <a:pt x="1" y="1"/>
                  </a:moveTo>
                  <a:lnTo>
                    <a:pt x="1" y="2634"/>
                  </a:lnTo>
                  <a:lnTo>
                    <a:pt x="2229" y="2634"/>
                  </a:lnTo>
                  <a:lnTo>
                    <a:pt x="2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114"/>
            <p:cNvSpPr/>
            <p:nvPr/>
          </p:nvSpPr>
          <p:spPr>
            <a:xfrm>
              <a:off x="6527375" y="3380160"/>
              <a:ext cx="20136" cy="68464"/>
            </a:xfrm>
            <a:custGeom>
              <a:avLst/>
              <a:gdLst/>
              <a:ahLst/>
              <a:cxnLst/>
              <a:rect l="l" t="t" r="r" b="b"/>
              <a:pathLst>
                <a:path w="775" h="2635" extrusionOk="0">
                  <a:moveTo>
                    <a:pt x="1" y="1"/>
                  </a:moveTo>
                  <a:lnTo>
                    <a:pt x="1" y="2634"/>
                  </a:lnTo>
                  <a:lnTo>
                    <a:pt x="774" y="2634"/>
                  </a:lnTo>
                  <a:lnTo>
                    <a:pt x="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114"/>
            <p:cNvSpPr/>
            <p:nvPr/>
          </p:nvSpPr>
          <p:spPr>
            <a:xfrm>
              <a:off x="6475047" y="3306863"/>
              <a:ext cx="86911" cy="86911"/>
            </a:xfrm>
            <a:custGeom>
              <a:avLst/>
              <a:gdLst/>
              <a:ahLst/>
              <a:cxnLst/>
              <a:rect l="l" t="t" r="r" b="b"/>
              <a:pathLst>
                <a:path w="3345" h="3345" extrusionOk="0">
                  <a:moveTo>
                    <a:pt x="1673" y="0"/>
                  </a:moveTo>
                  <a:cubicBezTo>
                    <a:pt x="750" y="0"/>
                    <a:pt x="0" y="750"/>
                    <a:pt x="0" y="1672"/>
                  </a:cubicBezTo>
                  <a:cubicBezTo>
                    <a:pt x="0" y="2597"/>
                    <a:pt x="750" y="3344"/>
                    <a:pt x="1673" y="3344"/>
                  </a:cubicBezTo>
                  <a:cubicBezTo>
                    <a:pt x="2597" y="3344"/>
                    <a:pt x="3345" y="2597"/>
                    <a:pt x="3345" y="1672"/>
                  </a:cubicBezTo>
                  <a:cubicBezTo>
                    <a:pt x="3345" y="750"/>
                    <a:pt x="2597" y="0"/>
                    <a:pt x="1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114"/>
            <p:cNvSpPr/>
            <p:nvPr/>
          </p:nvSpPr>
          <p:spPr>
            <a:xfrm>
              <a:off x="6446128" y="3442284"/>
              <a:ext cx="144826" cy="43469"/>
            </a:xfrm>
            <a:custGeom>
              <a:avLst/>
              <a:gdLst/>
              <a:ahLst/>
              <a:cxnLst/>
              <a:rect l="l" t="t" r="r" b="b"/>
              <a:pathLst>
                <a:path w="5574" h="1673" extrusionOk="0">
                  <a:moveTo>
                    <a:pt x="557" y="0"/>
                  </a:moveTo>
                  <a:cubicBezTo>
                    <a:pt x="249" y="0"/>
                    <a:pt x="1" y="249"/>
                    <a:pt x="1" y="557"/>
                  </a:cubicBezTo>
                  <a:lnTo>
                    <a:pt x="1" y="1393"/>
                  </a:lnTo>
                  <a:cubicBezTo>
                    <a:pt x="1" y="1547"/>
                    <a:pt x="126" y="1673"/>
                    <a:pt x="277" y="1673"/>
                  </a:cubicBezTo>
                  <a:lnTo>
                    <a:pt x="5294" y="1673"/>
                  </a:lnTo>
                  <a:cubicBezTo>
                    <a:pt x="5448" y="1673"/>
                    <a:pt x="5573" y="1547"/>
                    <a:pt x="5573" y="1393"/>
                  </a:cubicBezTo>
                  <a:lnTo>
                    <a:pt x="5573" y="557"/>
                  </a:lnTo>
                  <a:cubicBezTo>
                    <a:pt x="5573" y="249"/>
                    <a:pt x="5322" y="0"/>
                    <a:pt x="5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114"/>
            <p:cNvSpPr/>
            <p:nvPr/>
          </p:nvSpPr>
          <p:spPr>
            <a:xfrm>
              <a:off x="6502614" y="3335938"/>
              <a:ext cx="31855" cy="28970"/>
            </a:xfrm>
            <a:custGeom>
              <a:avLst/>
              <a:gdLst/>
              <a:ahLst/>
              <a:cxnLst/>
              <a:rect l="l" t="t" r="r" b="b"/>
              <a:pathLst>
                <a:path w="1226" h="1115" extrusionOk="0">
                  <a:moveTo>
                    <a:pt x="612" y="0"/>
                  </a:moveTo>
                  <a:cubicBezTo>
                    <a:pt x="360" y="0"/>
                    <a:pt x="131" y="173"/>
                    <a:pt x="71" y="431"/>
                  </a:cubicBezTo>
                  <a:cubicBezTo>
                    <a:pt x="0" y="728"/>
                    <a:pt x="186" y="1029"/>
                    <a:pt x="484" y="1099"/>
                  </a:cubicBezTo>
                  <a:cubicBezTo>
                    <a:pt x="527" y="1110"/>
                    <a:pt x="570" y="1114"/>
                    <a:pt x="612" y="1114"/>
                  </a:cubicBezTo>
                  <a:cubicBezTo>
                    <a:pt x="866" y="1114"/>
                    <a:pt x="1095" y="942"/>
                    <a:pt x="1155" y="687"/>
                  </a:cubicBezTo>
                  <a:cubicBezTo>
                    <a:pt x="1226" y="386"/>
                    <a:pt x="1040" y="86"/>
                    <a:pt x="740" y="15"/>
                  </a:cubicBezTo>
                  <a:cubicBezTo>
                    <a:pt x="697" y="5"/>
                    <a:pt x="654"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114"/>
            <p:cNvSpPr/>
            <p:nvPr/>
          </p:nvSpPr>
          <p:spPr>
            <a:xfrm>
              <a:off x="6508434" y="3306863"/>
              <a:ext cx="53524" cy="86911"/>
            </a:xfrm>
            <a:custGeom>
              <a:avLst/>
              <a:gdLst/>
              <a:ahLst/>
              <a:cxnLst/>
              <a:rect l="l" t="t" r="r" b="b"/>
              <a:pathLst>
                <a:path w="2060" h="3345" extrusionOk="0">
                  <a:moveTo>
                    <a:pt x="388" y="0"/>
                  </a:moveTo>
                  <a:cubicBezTo>
                    <a:pt x="254" y="0"/>
                    <a:pt x="126" y="19"/>
                    <a:pt x="1" y="47"/>
                  </a:cubicBezTo>
                  <a:cubicBezTo>
                    <a:pt x="738" y="222"/>
                    <a:pt x="1286" y="883"/>
                    <a:pt x="1286" y="1672"/>
                  </a:cubicBezTo>
                  <a:cubicBezTo>
                    <a:pt x="1286" y="2464"/>
                    <a:pt x="738" y="3125"/>
                    <a:pt x="1" y="3300"/>
                  </a:cubicBezTo>
                  <a:cubicBezTo>
                    <a:pt x="126" y="3329"/>
                    <a:pt x="254" y="3344"/>
                    <a:pt x="388" y="3344"/>
                  </a:cubicBezTo>
                  <a:cubicBezTo>
                    <a:pt x="1312" y="3344"/>
                    <a:pt x="2060" y="2597"/>
                    <a:pt x="2060" y="1672"/>
                  </a:cubicBezTo>
                  <a:cubicBezTo>
                    <a:pt x="2060" y="750"/>
                    <a:pt x="1312"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114"/>
            <p:cNvSpPr/>
            <p:nvPr/>
          </p:nvSpPr>
          <p:spPr>
            <a:xfrm>
              <a:off x="6556450" y="3442284"/>
              <a:ext cx="34505" cy="43469"/>
            </a:xfrm>
            <a:custGeom>
              <a:avLst/>
              <a:gdLst/>
              <a:ahLst/>
              <a:cxnLst/>
              <a:rect l="l" t="t" r="r" b="b"/>
              <a:pathLst>
                <a:path w="1328" h="1673" extrusionOk="0">
                  <a:moveTo>
                    <a:pt x="0" y="0"/>
                  </a:moveTo>
                  <a:cubicBezTo>
                    <a:pt x="306" y="0"/>
                    <a:pt x="557" y="249"/>
                    <a:pt x="557" y="557"/>
                  </a:cubicBezTo>
                  <a:lnTo>
                    <a:pt x="557" y="1393"/>
                  </a:lnTo>
                  <a:cubicBezTo>
                    <a:pt x="557" y="1547"/>
                    <a:pt x="431" y="1673"/>
                    <a:pt x="277" y="1673"/>
                  </a:cubicBezTo>
                  <a:lnTo>
                    <a:pt x="1048" y="1673"/>
                  </a:lnTo>
                  <a:cubicBezTo>
                    <a:pt x="1202" y="1673"/>
                    <a:pt x="1327" y="1547"/>
                    <a:pt x="1327" y="1393"/>
                  </a:cubicBezTo>
                  <a:lnTo>
                    <a:pt x="1327" y="557"/>
                  </a:lnTo>
                  <a:cubicBezTo>
                    <a:pt x="1327" y="249"/>
                    <a:pt x="1076"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114"/>
            <p:cNvSpPr/>
            <p:nvPr/>
          </p:nvSpPr>
          <p:spPr>
            <a:xfrm>
              <a:off x="6448778" y="3508124"/>
              <a:ext cx="40559" cy="13121"/>
            </a:xfrm>
            <a:custGeom>
              <a:avLst/>
              <a:gdLst/>
              <a:ahLst/>
              <a:cxnLst/>
              <a:rect l="l" t="t" r="r" b="b"/>
              <a:pathLst>
                <a:path w="1561" h="505" extrusionOk="0">
                  <a:moveTo>
                    <a:pt x="168" y="1"/>
                  </a:moveTo>
                  <a:lnTo>
                    <a:pt x="0" y="505"/>
                  </a:lnTo>
                  <a:lnTo>
                    <a:pt x="1393" y="505"/>
                  </a:lnTo>
                  <a:lnTo>
                    <a:pt x="1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114"/>
            <p:cNvSpPr/>
            <p:nvPr/>
          </p:nvSpPr>
          <p:spPr>
            <a:xfrm>
              <a:off x="6496768" y="3508124"/>
              <a:ext cx="43469" cy="13121"/>
            </a:xfrm>
            <a:custGeom>
              <a:avLst/>
              <a:gdLst/>
              <a:ahLst/>
              <a:cxnLst/>
              <a:rect l="l" t="t" r="r" b="b"/>
              <a:pathLst>
                <a:path w="1673" h="505" extrusionOk="0">
                  <a:moveTo>
                    <a:pt x="1" y="1"/>
                  </a:moveTo>
                  <a:lnTo>
                    <a:pt x="1" y="505"/>
                  </a:lnTo>
                  <a:lnTo>
                    <a:pt x="1673" y="505"/>
                  </a:lnTo>
                  <a:lnTo>
                    <a:pt x="16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114"/>
            <p:cNvSpPr/>
            <p:nvPr/>
          </p:nvSpPr>
          <p:spPr>
            <a:xfrm>
              <a:off x="6547694" y="3508124"/>
              <a:ext cx="40611" cy="13121"/>
            </a:xfrm>
            <a:custGeom>
              <a:avLst/>
              <a:gdLst/>
              <a:ahLst/>
              <a:cxnLst/>
              <a:rect l="l" t="t" r="r" b="b"/>
              <a:pathLst>
                <a:path w="1563" h="505" extrusionOk="0">
                  <a:moveTo>
                    <a:pt x="0" y="1"/>
                  </a:moveTo>
                  <a:lnTo>
                    <a:pt x="170" y="505"/>
                  </a:lnTo>
                  <a:lnTo>
                    <a:pt x="1562" y="505"/>
                  </a:lnTo>
                  <a:lnTo>
                    <a:pt x="1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2" name="Google Shape;9312;p114"/>
          <p:cNvSpPr/>
          <p:nvPr/>
        </p:nvSpPr>
        <p:spPr>
          <a:xfrm>
            <a:off x="660006" y="1465448"/>
            <a:ext cx="2279283"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Times New Roman" panose="02020603050405020304" pitchFamily="18" charset="0"/>
                <a:ea typeface="Balsamiq Sans"/>
                <a:cs typeface="Times New Roman" panose="02020603050405020304" pitchFamily="18" charset="0"/>
                <a:sym typeface="Balsamiq Sans"/>
              </a:rPr>
              <a:t>Supplements</a:t>
            </a:r>
            <a:endParaRPr dirty="0">
              <a:solidFill>
                <a:schemeClr val="dk1"/>
              </a:solidFill>
              <a:latin typeface="Times New Roman" panose="02020603050405020304" pitchFamily="18" charset="0"/>
              <a:cs typeface="Times New Roman" panose="02020603050405020304" pitchFamily="18" charset="0"/>
            </a:endParaRPr>
          </a:p>
        </p:txBody>
      </p:sp>
      <p:sp>
        <p:nvSpPr>
          <p:cNvPr id="9313" name="Google Shape;9313;p114"/>
          <p:cNvSpPr txBox="1"/>
          <p:nvPr/>
        </p:nvSpPr>
        <p:spPr>
          <a:xfrm>
            <a:off x="439271" y="2022461"/>
            <a:ext cx="2870694"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Times New Roman" panose="02020603050405020304" pitchFamily="18" charset="0"/>
                <a:ea typeface="Open Sans"/>
                <a:cs typeface="Times New Roman" panose="02020603050405020304" pitchFamily="18" charset="0"/>
                <a:sym typeface="Open Sans"/>
              </a:rPr>
              <a:t>Provides additional technical content for extended learning</a:t>
            </a:r>
          </a:p>
        </p:txBody>
      </p:sp>
      <p:sp>
        <p:nvSpPr>
          <p:cNvPr id="9314" name="Google Shape;9314;p114"/>
          <p:cNvSpPr/>
          <p:nvPr/>
        </p:nvSpPr>
        <p:spPr>
          <a:xfrm>
            <a:off x="6314428" y="1524175"/>
            <a:ext cx="20262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Times New Roman" panose="02020603050405020304" pitchFamily="18" charset="0"/>
                <a:ea typeface="Balsamiq Sans"/>
                <a:cs typeface="Times New Roman" panose="02020603050405020304" pitchFamily="18" charset="0"/>
                <a:sym typeface="Balsamiq Sans"/>
              </a:rPr>
              <a:t>Bridge Courses</a:t>
            </a:r>
            <a:endParaRPr dirty="0">
              <a:solidFill>
                <a:schemeClr val="dk1"/>
              </a:solidFill>
              <a:latin typeface="Times New Roman" panose="02020603050405020304" pitchFamily="18" charset="0"/>
              <a:cs typeface="Times New Roman" panose="02020603050405020304" pitchFamily="18" charset="0"/>
            </a:endParaRPr>
          </a:p>
        </p:txBody>
      </p:sp>
      <p:sp>
        <p:nvSpPr>
          <p:cNvPr id="9315" name="Google Shape;9315;p114"/>
          <p:cNvSpPr txBox="1"/>
          <p:nvPr/>
        </p:nvSpPr>
        <p:spPr>
          <a:xfrm>
            <a:off x="6264550" y="2042329"/>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Times New Roman" panose="02020603050405020304" pitchFamily="18" charset="0"/>
                <a:ea typeface="Open Sans"/>
                <a:cs typeface="Times New Roman" panose="02020603050405020304" pitchFamily="18" charset="0"/>
                <a:sym typeface="Open Sans"/>
              </a:rPr>
              <a:t>This is to fill learning gaps of the students</a:t>
            </a:r>
            <a:endParaRPr dirty="0">
              <a:solidFill>
                <a:schemeClr val="dk1"/>
              </a:solidFill>
              <a:latin typeface="Times New Roman" panose="02020603050405020304" pitchFamily="18" charset="0"/>
              <a:ea typeface="Open Sans"/>
              <a:cs typeface="Times New Roman" panose="02020603050405020304" pitchFamily="18" charset="0"/>
              <a:sym typeface="Open Sans"/>
            </a:endParaRPr>
          </a:p>
        </p:txBody>
      </p:sp>
      <p:sp>
        <p:nvSpPr>
          <p:cNvPr id="9316" name="Google Shape;9316;p114"/>
          <p:cNvSpPr/>
          <p:nvPr/>
        </p:nvSpPr>
        <p:spPr>
          <a:xfrm>
            <a:off x="802148" y="2883072"/>
            <a:ext cx="1995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Times New Roman" panose="02020603050405020304" pitchFamily="18" charset="0"/>
                <a:ea typeface="Balsamiq Sans"/>
                <a:cs typeface="Times New Roman" panose="02020603050405020304" pitchFamily="18" charset="0"/>
                <a:sym typeface="Balsamiq Sans"/>
              </a:rPr>
              <a:t>Smart eBooks</a:t>
            </a:r>
            <a:endParaRPr sz="1800" b="1" dirty="0">
              <a:solidFill>
                <a:schemeClr val="lt1"/>
              </a:solidFill>
              <a:latin typeface="Times New Roman" panose="02020603050405020304" pitchFamily="18" charset="0"/>
              <a:ea typeface="Balsamiq Sans"/>
              <a:cs typeface="Times New Roman" panose="02020603050405020304" pitchFamily="18" charset="0"/>
              <a:sym typeface="Balsamiq Sans"/>
            </a:endParaRPr>
          </a:p>
        </p:txBody>
      </p:sp>
      <p:sp>
        <p:nvSpPr>
          <p:cNvPr id="9317" name="Google Shape;9317;p114"/>
          <p:cNvSpPr txBox="1"/>
          <p:nvPr/>
        </p:nvSpPr>
        <p:spPr>
          <a:xfrm>
            <a:off x="720000" y="3401226"/>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Times New Roman" panose="02020603050405020304" pitchFamily="18" charset="0"/>
                <a:ea typeface="Open Sans"/>
                <a:cs typeface="Times New Roman" panose="02020603050405020304" pitchFamily="18" charset="0"/>
                <a:sym typeface="Open Sans"/>
              </a:rPr>
              <a:t>HTML eBooks for on all OS and all Flipbooks</a:t>
            </a:r>
            <a:endParaRPr dirty="0">
              <a:solidFill>
                <a:schemeClr val="dk1"/>
              </a:solidFill>
              <a:latin typeface="Times New Roman" panose="02020603050405020304" pitchFamily="18" charset="0"/>
              <a:ea typeface="Open Sans"/>
              <a:cs typeface="Times New Roman" panose="02020603050405020304" pitchFamily="18" charset="0"/>
              <a:sym typeface="Open Sans"/>
            </a:endParaRPr>
          </a:p>
        </p:txBody>
      </p:sp>
      <p:sp>
        <p:nvSpPr>
          <p:cNvPr id="9318" name="Google Shape;9318;p114"/>
          <p:cNvSpPr/>
          <p:nvPr/>
        </p:nvSpPr>
        <p:spPr>
          <a:xfrm>
            <a:off x="6314428" y="2883072"/>
            <a:ext cx="226751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Times New Roman" panose="02020603050405020304" pitchFamily="18" charset="0"/>
                <a:ea typeface="Balsamiq Sans"/>
                <a:cs typeface="Times New Roman" panose="02020603050405020304" pitchFamily="18" charset="0"/>
                <a:sym typeface="Balsamiq Sans"/>
              </a:rPr>
              <a:t>Capstone Projects</a:t>
            </a:r>
            <a:endParaRPr dirty="0">
              <a:solidFill>
                <a:schemeClr val="dk1"/>
              </a:solidFill>
              <a:latin typeface="Times New Roman" panose="02020603050405020304" pitchFamily="18" charset="0"/>
              <a:cs typeface="Times New Roman" panose="02020603050405020304" pitchFamily="18" charset="0"/>
            </a:endParaRPr>
          </a:p>
        </p:txBody>
      </p:sp>
      <p:sp>
        <p:nvSpPr>
          <p:cNvPr id="9319" name="Google Shape;9319;p114"/>
          <p:cNvSpPr txBox="1"/>
          <p:nvPr/>
        </p:nvSpPr>
        <p:spPr>
          <a:xfrm>
            <a:off x="6264550" y="3401225"/>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dk1"/>
                </a:solidFill>
                <a:latin typeface="Times New Roman" panose="02020603050405020304" pitchFamily="18" charset="0"/>
                <a:ea typeface="Open Sans"/>
                <a:cs typeface="Times New Roman" panose="02020603050405020304" pitchFamily="18" charset="0"/>
                <a:sym typeface="Open Sans"/>
              </a:rPr>
              <a:t>One Project for each Grade in all series</a:t>
            </a:r>
            <a:endParaRPr dirty="0">
              <a:solidFill>
                <a:schemeClr val="dk1"/>
              </a:solidFill>
              <a:latin typeface="Times New Roman" panose="02020603050405020304" pitchFamily="18" charset="0"/>
              <a:ea typeface="Open Sans"/>
              <a:cs typeface="Times New Roman" panose="02020603050405020304" pitchFamily="18" charset="0"/>
              <a:sym typeface="Open Sans"/>
            </a:endParaRPr>
          </a:p>
        </p:txBody>
      </p:sp>
      <p:grpSp>
        <p:nvGrpSpPr>
          <p:cNvPr id="9320" name="Google Shape;9320;p114"/>
          <p:cNvGrpSpPr/>
          <p:nvPr/>
        </p:nvGrpSpPr>
        <p:grpSpPr>
          <a:xfrm>
            <a:off x="8011536" y="4363449"/>
            <a:ext cx="942047" cy="603502"/>
            <a:chOff x="6573950" y="4150909"/>
            <a:chExt cx="1473600" cy="746491"/>
          </a:xfrm>
        </p:grpSpPr>
        <p:sp>
          <p:nvSpPr>
            <p:cNvPr id="9321" name="Google Shape;9321;p114"/>
            <p:cNvSpPr/>
            <p:nvPr/>
          </p:nvSpPr>
          <p:spPr>
            <a:xfrm>
              <a:off x="6573950" y="4677500"/>
              <a:ext cx="1473600" cy="21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114"/>
            <p:cNvGrpSpPr/>
            <p:nvPr/>
          </p:nvGrpSpPr>
          <p:grpSpPr>
            <a:xfrm>
              <a:off x="6724928" y="4150909"/>
              <a:ext cx="1182196" cy="637102"/>
              <a:chOff x="7183950" y="745675"/>
              <a:chExt cx="836775" cy="450950"/>
            </a:xfrm>
          </p:grpSpPr>
          <p:sp>
            <p:nvSpPr>
              <p:cNvPr id="9323" name="Google Shape;9323;p114"/>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114"/>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114"/>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114"/>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114"/>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114"/>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114"/>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114"/>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114"/>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114"/>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114"/>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114"/>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14"/>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114"/>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114"/>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114"/>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114"/>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114"/>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114"/>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114"/>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114"/>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114"/>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114"/>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oogle Shape;7593;p103">
            <a:extLst>
              <a:ext uri="{FF2B5EF4-FFF2-40B4-BE49-F238E27FC236}">
                <a16:creationId xmlns:a16="http://schemas.microsoft.com/office/drawing/2014/main" id="{009EC65C-3F3E-34E9-65EE-AA188102D88A}"/>
              </a:ext>
            </a:extLst>
          </p:cNvPr>
          <p:cNvGrpSpPr/>
          <p:nvPr/>
        </p:nvGrpSpPr>
        <p:grpSpPr>
          <a:xfrm>
            <a:off x="280621" y="849197"/>
            <a:ext cx="878756" cy="370500"/>
            <a:chOff x="6526100" y="2651025"/>
            <a:chExt cx="959100" cy="363600"/>
          </a:xfrm>
        </p:grpSpPr>
        <p:sp>
          <p:nvSpPr>
            <p:cNvPr id="3" name="Google Shape;7594;p103">
              <a:extLst>
                <a:ext uri="{FF2B5EF4-FFF2-40B4-BE49-F238E27FC236}">
                  <a16:creationId xmlns:a16="http://schemas.microsoft.com/office/drawing/2014/main" id="{DE20EE5D-E7E8-B46C-2DFB-BCDE13392569}"/>
                </a:ext>
              </a:extLst>
            </p:cNvPr>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595;p103">
              <a:extLst>
                <a:ext uri="{FF2B5EF4-FFF2-40B4-BE49-F238E27FC236}">
                  <a16:creationId xmlns:a16="http://schemas.microsoft.com/office/drawing/2014/main" id="{E7AC2DD5-EB40-DBEB-5040-693815A9A371}"/>
                </a:ext>
              </a:extLst>
            </p:cNvPr>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596;p103">
              <a:extLst>
                <a:ext uri="{FF2B5EF4-FFF2-40B4-BE49-F238E27FC236}">
                  <a16:creationId xmlns:a16="http://schemas.microsoft.com/office/drawing/2014/main" id="{089C45C0-BAFB-B00D-E934-5624A3CBBDE3}"/>
                </a:ext>
              </a:extLst>
            </p:cNvPr>
            <p:cNvSpPr/>
            <p:nvPr/>
          </p:nvSpPr>
          <p:spPr>
            <a:xfrm>
              <a:off x="6686354" y="2651333"/>
              <a:ext cx="62675" cy="313888"/>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597;p103">
              <a:extLst>
                <a:ext uri="{FF2B5EF4-FFF2-40B4-BE49-F238E27FC236}">
                  <a16:creationId xmlns:a16="http://schemas.microsoft.com/office/drawing/2014/main" id="{676DF098-DB05-F1D4-C43F-616D0C194839}"/>
                </a:ext>
              </a:extLst>
            </p:cNvPr>
            <p:cNvSpPr/>
            <p:nvPr/>
          </p:nvSpPr>
          <p:spPr>
            <a:xfrm>
              <a:off x="6758033" y="2651025"/>
              <a:ext cx="62075" cy="314201"/>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598;p103">
              <a:extLst>
                <a:ext uri="{FF2B5EF4-FFF2-40B4-BE49-F238E27FC236}">
                  <a16:creationId xmlns:a16="http://schemas.microsoft.com/office/drawing/2014/main" id="{BEC3B56E-2874-6B05-7468-95760525927F}"/>
                </a:ext>
              </a:extLst>
            </p:cNvPr>
            <p:cNvSpPr/>
            <p:nvPr/>
          </p:nvSpPr>
          <p:spPr>
            <a:xfrm>
              <a:off x="6826943" y="2668325"/>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599;p103">
              <a:extLst>
                <a:ext uri="{FF2B5EF4-FFF2-40B4-BE49-F238E27FC236}">
                  <a16:creationId xmlns:a16="http://schemas.microsoft.com/office/drawing/2014/main" id="{8B62F31F-F356-157E-B2A1-9393BFF042AD}"/>
                </a:ext>
              </a:extLst>
            </p:cNvPr>
            <p:cNvSpPr/>
            <p:nvPr/>
          </p:nvSpPr>
          <p:spPr>
            <a:xfrm>
              <a:off x="6914906" y="2668273"/>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Rectangle 8">
            <a:extLst>
              <a:ext uri="{FF2B5EF4-FFF2-40B4-BE49-F238E27FC236}">
                <a16:creationId xmlns:a16="http://schemas.microsoft.com/office/drawing/2014/main" id="{7DFE10F5-32FD-9596-6F3D-4227F6CA7978}"/>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772"/>
        <p:cNvGrpSpPr/>
        <p:nvPr/>
      </p:nvGrpSpPr>
      <p:grpSpPr>
        <a:xfrm>
          <a:off x="0" y="0"/>
          <a:ext cx="0" cy="0"/>
          <a:chOff x="0" y="0"/>
          <a:chExt cx="0" cy="0"/>
        </a:xfrm>
      </p:grpSpPr>
      <p:grpSp>
        <p:nvGrpSpPr>
          <p:cNvPr id="9773" name="Google Shape;9773;p119"/>
          <p:cNvGrpSpPr/>
          <p:nvPr/>
        </p:nvGrpSpPr>
        <p:grpSpPr>
          <a:xfrm>
            <a:off x="2938419" y="1850457"/>
            <a:ext cx="3050603" cy="1703851"/>
            <a:chOff x="3030700" y="1949130"/>
            <a:chExt cx="2866031" cy="1600762"/>
          </a:xfrm>
          <a:solidFill>
            <a:srgbClr val="002060"/>
          </a:solidFill>
        </p:grpSpPr>
        <p:grpSp>
          <p:nvGrpSpPr>
            <p:cNvPr id="9774" name="Google Shape;9774;p119"/>
            <p:cNvGrpSpPr/>
            <p:nvPr/>
          </p:nvGrpSpPr>
          <p:grpSpPr>
            <a:xfrm>
              <a:off x="3030700" y="1949130"/>
              <a:ext cx="2866031" cy="1600762"/>
              <a:chOff x="532269" y="1398675"/>
              <a:chExt cx="3095400" cy="1728685"/>
            </a:xfrm>
            <a:grpFill/>
          </p:grpSpPr>
          <p:sp>
            <p:nvSpPr>
              <p:cNvPr id="9775" name="Google Shape;9775;p119"/>
              <p:cNvSpPr/>
              <p:nvPr/>
            </p:nvSpPr>
            <p:spPr>
              <a:xfrm>
                <a:off x="748975" y="1398675"/>
                <a:ext cx="2661900" cy="1588200"/>
              </a:xfrm>
              <a:prstGeom prst="roundRect">
                <a:avLst>
                  <a:gd name="adj" fmla="val 6101"/>
                </a:avLst>
              </a:prstGeom>
              <a:grp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119"/>
              <p:cNvSpPr/>
              <p:nvPr/>
            </p:nvSpPr>
            <p:spPr>
              <a:xfrm>
                <a:off x="532269" y="3001660"/>
                <a:ext cx="3095400" cy="125700"/>
              </a:xfrm>
              <a:prstGeom prst="roundRect">
                <a:avLst>
                  <a:gd name="adj" fmla="val 24076"/>
                </a:avLst>
              </a:pr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119"/>
              <p:cNvSpPr/>
              <p:nvPr/>
            </p:nvSpPr>
            <p:spPr>
              <a:xfrm>
                <a:off x="2051750" y="1479875"/>
                <a:ext cx="56400" cy="56400"/>
              </a:xfrm>
              <a:prstGeom prst="ellipse">
                <a:avLst/>
              </a:prstGeom>
              <a:grp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119"/>
            <p:cNvSpPr/>
            <p:nvPr/>
          </p:nvSpPr>
          <p:spPr>
            <a:xfrm>
              <a:off x="4167025" y="3431250"/>
              <a:ext cx="593400" cy="42900"/>
            </a:xfrm>
            <a:prstGeom prst="roundRect">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1" name="Google Shape;9781;p119"/>
          <p:cNvSpPr txBox="1">
            <a:spLocks noGrp="1"/>
          </p:cNvSpPr>
          <p:nvPr>
            <p:ph type="title"/>
          </p:nvPr>
        </p:nvSpPr>
        <p:spPr>
          <a:xfrm>
            <a:off x="720000" y="935761"/>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Times New Roman" panose="02020603050405020304" pitchFamily="18" charset="0"/>
                <a:cs typeface="Times New Roman" panose="02020603050405020304" pitchFamily="18" charset="0"/>
              </a:rPr>
              <a:t>Introducing - 1</a:t>
            </a:r>
            <a:r>
              <a:rPr lang="en" sz="3200" baseline="30000" dirty="0">
                <a:latin typeface="Times New Roman" panose="02020603050405020304" pitchFamily="18" charset="0"/>
                <a:cs typeface="Times New Roman" panose="02020603050405020304" pitchFamily="18" charset="0"/>
              </a:rPr>
              <a:t>st</a:t>
            </a:r>
            <a:r>
              <a:rPr lang="en" sz="3200" dirty="0">
                <a:latin typeface="Times New Roman" panose="02020603050405020304" pitchFamily="18" charset="0"/>
                <a:cs typeface="Times New Roman" panose="02020603050405020304" pitchFamily="18" charset="0"/>
              </a:rPr>
              <a:t> in the industry feature</a:t>
            </a:r>
            <a:endParaRPr sz="3200" dirty="0">
              <a:latin typeface="Times New Roman" panose="02020603050405020304" pitchFamily="18" charset="0"/>
              <a:cs typeface="Times New Roman" panose="02020603050405020304" pitchFamily="18" charset="0"/>
            </a:endParaRPr>
          </a:p>
        </p:txBody>
      </p:sp>
      <p:pic>
        <p:nvPicPr>
          <p:cNvPr id="9218" name="Picture 2">
            <a:extLst>
              <a:ext uri="{FF2B5EF4-FFF2-40B4-BE49-F238E27FC236}">
                <a16:creationId xmlns:a16="http://schemas.microsoft.com/office/drawing/2014/main" id="{7D918EB2-ADB4-EF9A-A3E5-47065C354235}"/>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60093" y="1850457"/>
            <a:ext cx="1268315" cy="164571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39B752CA-1C28-EB50-2658-DD342585E1F0}"/>
              </a:ext>
            </a:extLst>
          </p:cNvPr>
          <p:cNvPicPr>
            <a:picLocks noChangeAspect="1"/>
          </p:cNvPicPr>
          <p:nvPr/>
        </p:nvPicPr>
        <p:blipFill>
          <a:blip r:embed="rId4"/>
          <a:stretch>
            <a:fillRect/>
          </a:stretch>
        </p:blipFill>
        <p:spPr>
          <a:xfrm>
            <a:off x="3151989" y="1850456"/>
            <a:ext cx="2623376" cy="1594281"/>
          </a:xfrm>
          <a:prstGeom prst="rect">
            <a:avLst/>
          </a:prstGeom>
        </p:spPr>
      </p:pic>
      <p:sp>
        <p:nvSpPr>
          <p:cNvPr id="2" name="Rectangle 1">
            <a:extLst>
              <a:ext uri="{FF2B5EF4-FFF2-40B4-BE49-F238E27FC236}">
                <a16:creationId xmlns:a16="http://schemas.microsoft.com/office/drawing/2014/main" id="{991721A4-164D-7438-8976-393957493F84}"/>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Tree>
    <p:extLst>
      <p:ext uri="{BB962C8B-B14F-4D97-AF65-F5344CB8AC3E}">
        <p14:creationId xmlns:p14="http://schemas.microsoft.com/office/powerpoint/2010/main" val="3385090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9773"/>
                                        </p:tgtEl>
                                        <p:attrNameLst>
                                          <p:attrName>style.visibility</p:attrName>
                                        </p:attrNameLst>
                                      </p:cBhvr>
                                      <p:to>
                                        <p:strVal val="visible"/>
                                      </p:to>
                                    </p:set>
                                    <p:anim calcmode="lin" valueType="num">
                                      <p:cBhvr>
                                        <p:cTn id="7" dur="2500" decel="50000" fill="hold">
                                          <p:stCondLst>
                                            <p:cond delay="0"/>
                                          </p:stCondLst>
                                        </p:cTn>
                                        <p:tgtEl>
                                          <p:spTgt spid="9773"/>
                                        </p:tgtEl>
                                        <p:attrNameLst>
                                          <p:attrName>style.rotation</p:attrName>
                                        </p:attrNameLst>
                                      </p:cBhvr>
                                      <p:tavLst>
                                        <p:tav tm="0">
                                          <p:val>
                                            <p:fltVal val="-90"/>
                                          </p:val>
                                        </p:tav>
                                        <p:tav tm="100000">
                                          <p:val>
                                            <p:fltVal val="0"/>
                                          </p:val>
                                        </p:tav>
                                      </p:tavLst>
                                    </p:anim>
                                    <p:anim calcmode="lin" valueType="num">
                                      <p:cBhvr>
                                        <p:cTn id="8" dur="2500" decel="50000" fill="hold">
                                          <p:stCondLst>
                                            <p:cond delay="0"/>
                                          </p:stCondLst>
                                        </p:cTn>
                                        <p:tgtEl>
                                          <p:spTgt spid="9773"/>
                                        </p:tgtEl>
                                        <p:attrNameLst>
                                          <p:attrName>ppt_w</p:attrName>
                                        </p:attrNameLst>
                                      </p:cBhvr>
                                      <p:tavLst>
                                        <p:tav tm="0">
                                          <p:val>
                                            <p:strVal val="#ppt_w"/>
                                          </p:val>
                                        </p:tav>
                                        <p:tav tm="100000">
                                          <p:val>
                                            <p:strVal val="#ppt_w*.05"/>
                                          </p:val>
                                        </p:tav>
                                      </p:tavLst>
                                    </p:anim>
                                    <p:anim calcmode="lin" valueType="num">
                                      <p:cBhvr>
                                        <p:cTn id="9" dur="2500" accel="50000" fill="hold">
                                          <p:stCondLst>
                                            <p:cond delay="2500"/>
                                          </p:stCondLst>
                                        </p:cTn>
                                        <p:tgtEl>
                                          <p:spTgt spid="9773"/>
                                        </p:tgtEl>
                                        <p:attrNameLst>
                                          <p:attrName>ppt_w</p:attrName>
                                        </p:attrNameLst>
                                      </p:cBhvr>
                                      <p:tavLst>
                                        <p:tav tm="0">
                                          <p:val>
                                            <p:strVal val="#ppt_w*.05"/>
                                          </p:val>
                                        </p:tav>
                                        <p:tav tm="100000">
                                          <p:val>
                                            <p:strVal val="#ppt_w"/>
                                          </p:val>
                                        </p:tav>
                                      </p:tavLst>
                                    </p:anim>
                                    <p:anim calcmode="lin" valueType="num">
                                      <p:cBhvr>
                                        <p:cTn id="10" dur="5000" fill="hold"/>
                                        <p:tgtEl>
                                          <p:spTgt spid="9773"/>
                                        </p:tgtEl>
                                        <p:attrNameLst>
                                          <p:attrName>ppt_h</p:attrName>
                                        </p:attrNameLst>
                                      </p:cBhvr>
                                      <p:tavLst>
                                        <p:tav tm="0">
                                          <p:val>
                                            <p:strVal val="#ppt_h"/>
                                          </p:val>
                                        </p:tav>
                                        <p:tav tm="100000">
                                          <p:val>
                                            <p:strVal val="#ppt_h"/>
                                          </p:val>
                                        </p:tav>
                                      </p:tavLst>
                                    </p:anim>
                                    <p:anim calcmode="lin" valueType="num">
                                      <p:cBhvr>
                                        <p:cTn id="11" dur="2500" decel="50000" fill="hold">
                                          <p:stCondLst>
                                            <p:cond delay="0"/>
                                          </p:stCondLst>
                                        </p:cTn>
                                        <p:tgtEl>
                                          <p:spTgt spid="9773"/>
                                        </p:tgtEl>
                                        <p:attrNameLst>
                                          <p:attrName>ppt_x</p:attrName>
                                        </p:attrNameLst>
                                      </p:cBhvr>
                                      <p:tavLst>
                                        <p:tav tm="0">
                                          <p:val>
                                            <p:strVal val="#ppt_x+.4"/>
                                          </p:val>
                                        </p:tav>
                                        <p:tav tm="100000">
                                          <p:val>
                                            <p:strVal val="#ppt_x"/>
                                          </p:val>
                                        </p:tav>
                                      </p:tavLst>
                                    </p:anim>
                                    <p:anim calcmode="lin" valueType="num">
                                      <p:cBhvr>
                                        <p:cTn id="12" dur="2500" decel="50000" fill="hold">
                                          <p:stCondLst>
                                            <p:cond delay="0"/>
                                          </p:stCondLst>
                                        </p:cTn>
                                        <p:tgtEl>
                                          <p:spTgt spid="9773"/>
                                        </p:tgtEl>
                                        <p:attrNameLst>
                                          <p:attrName>ppt_y</p:attrName>
                                        </p:attrNameLst>
                                      </p:cBhvr>
                                      <p:tavLst>
                                        <p:tav tm="0">
                                          <p:val>
                                            <p:strVal val="#ppt_y-.2"/>
                                          </p:val>
                                        </p:tav>
                                        <p:tav tm="100000">
                                          <p:val>
                                            <p:strVal val="#ppt_y+.1"/>
                                          </p:val>
                                        </p:tav>
                                      </p:tavLst>
                                    </p:anim>
                                    <p:anim calcmode="lin" valueType="num">
                                      <p:cBhvr>
                                        <p:cTn id="13" dur="2500" accel="50000" fill="hold">
                                          <p:stCondLst>
                                            <p:cond delay="2500"/>
                                          </p:stCondLst>
                                        </p:cTn>
                                        <p:tgtEl>
                                          <p:spTgt spid="9773"/>
                                        </p:tgtEl>
                                        <p:attrNameLst>
                                          <p:attrName>ppt_y</p:attrName>
                                        </p:attrNameLst>
                                      </p:cBhvr>
                                      <p:tavLst>
                                        <p:tav tm="0">
                                          <p:val>
                                            <p:strVal val="#ppt_y+.1"/>
                                          </p:val>
                                        </p:tav>
                                        <p:tav tm="100000">
                                          <p:val>
                                            <p:strVal val="#ppt_y"/>
                                          </p:val>
                                        </p:tav>
                                      </p:tavLst>
                                    </p:anim>
                                    <p:animEffect transition="in" filter="fade">
                                      <p:cBhvr>
                                        <p:cTn id="14" dur="5000" decel="50000">
                                          <p:stCondLst>
                                            <p:cond delay="0"/>
                                          </p:stCondLst>
                                        </p:cTn>
                                        <p:tgtEl>
                                          <p:spTgt spid="9773"/>
                                        </p:tgtEl>
                                      </p:cBhvr>
                                    </p:animEffect>
                                  </p:childTnLst>
                                </p:cTn>
                              </p:par>
                              <p:par>
                                <p:cTn id="15" presetID="25" presetClass="entr" presetSubtype="0" fill="hold" nodeType="withEffect">
                                  <p:stCondLst>
                                    <p:cond delay="0"/>
                                  </p:stCondLst>
                                  <p:childTnLst>
                                    <p:set>
                                      <p:cBhvr>
                                        <p:cTn id="16" dur="1" fill="hold">
                                          <p:stCondLst>
                                            <p:cond delay="0"/>
                                          </p:stCondLst>
                                        </p:cTn>
                                        <p:tgtEl>
                                          <p:spTgt spid="9218"/>
                                        </p:tgtEl>
                                        <p:attrNameLst>
                                          <p:attrName>style.visibility</p:attrName>
                                        </p:attrNameLst>
                                      </p:cBhvr>
                                      <p:to>
                                        <p:strVal val="visible"/>
                                      </p:to>
                                    </p:set>
                                    <p:anim calcmode="lin" valueType="num">
                                      <p:cBhvr>
                                        <p:cTn id="17" dur="2500" decel="50000" fill="hold">
                                          <p:stCondLst>
                                            <p:cond delay="0"/>
                                          </p:stCondLst>
                                        </p:cTn>
                                        <p:tgtEl>
                                          <p:spTgt spid="9218"/>
                                        </p:tgtEl>
                                        <p:attrNameLst>
                                          <p:attrName>style.rotation</p:attrName>
                                        </p:attrNameLst>
                                      </p:cBhvr>
                                      <p:tavLst>
                                        <p:tav tm="0">
                                          <p:val>
                                            <p:fltVal val="-90"/>
                                          </p:val>
                                        </p:tav>
                                        <p:tav tm="100000">
                                          <p:val>
                                            <p:fltVal val="0"/>
                                          </p:val>
                                        </p:tav>
                                      </p:tavLst>
                                    </p:anim>
                                    <p:anim calcmode="lin" valueType="num">
                                      <p:cBhvr>
                                        <p:cTn id="18" dur="2500" decel="50000" fill="hold">
                                          <p:stCondLst>
                                            <p:cond delay="0"/>
                                          </p:stCondLst>
                                        </p:cTn>
                                        <p:tgtEl>
                                          <p:spTgt spid="9218"/>
                                        </p:tgtEl>
                                        <p:attrNameLst>
                                          <p:attrName>ppt_w</p:attrName>
                                        </p:attrNameLst>
                                      </p:cBhvr>
                                      <p:tavLst>
                                        <p:tav tm="0">
                                          <p:val>
                                            <p:strVal val="#ppt_w"/>
                                          </p:val>
                                        </p:tav>
                                        <p:tav tm="100000">
                                          <p:val>
                                            <p:strVal val="#ppt_w*.05"/>
                                          </p:val>
                                        </p:tav>
                                      </p:tavLst>
                                    </p:anim>
                                    <p:anim calcmode="lin" valueType="num">
                                      <p:cBhvr>
                                        <p:cTn id="19" dur="2500" accel="50000" fill="hold">
                                          <p:stCondLst>
                                            <p:cond delay="2500"/>
                                          </p:stCondLst>
                                        </p:cTn>
                                        <p:tgtEl>
                                          <p:spTgt spid="9218"/>
                                        </p:tgtEl>
                                        <p:attrNameLst>
                                          <p:attrName>ppt_w</p:attrName>
                                        </p:attrNameLst>
                                      </p:cBhvr>
                                      <p:tavLst>
                                        <p:tav tm="0">
                                          <p:val>
                                            <p:strVal val="#ppt_w*.05"/>
                                          </p:val>
                                        </p:tav>
                                        <p:tav tm="100000">
                                          <p:val>
                                            <p:strVal val="#ppt_w"/>
                                          </p:val>
                                        </p:tav>
                                      </p:tavLst>
                                    </p:anim>
                                    <p:anim calcmode="lin" valueType="num">
                                      <p:cBhvr>
                                        <p:cTn id="20" dur="5000" fill="hold"/>
                                        <p:tgtEl>
                                          <p:spTgt spid="9218"/>
                                        </p:tgtEl>
                                        <p:attrNameLst>
                                          <p:attrName>ppt_h</p:attrName>
                                        </p:attrNameLst>
                                      </p:cBhvr>
                                      <p:tavLst>
                                        <p:tav tm="0">
                                          <p:val>
                                            <p:strVal val="#ppt_h"/>
                                          </p:val>
                                        </p:tav>
                                        <p:tav tm="100000">
                                          <p:val>
                                            <p:strVal val="#ppt_h"/>
                                          </p:val>
                                        </p:tav>
                                      </p:tavLst>
                                    </p:anim>
                                    <p:anim calcmode="lin" valueType="num">
                                      <p:cBhvr>
                                        <p:cTn id="21" dur="2500" decel="50000" fill="hold">
                                          <p:stCondLst>
                                            <p:cond delay="0"/>
                                          </p:stCondLst>
                                        </p:cTn>
                                        <p:tgtEl>
                                          <p:spTgt spid="9218"/>
                                        </p:tgtEl>
                                        <p:attrNameLst>
                                          <p:attrName>ppt_x</p:attrName>
                                        </p:attrNameLst>
                                      </p:cBhvr>
                                      <p:tavLst>
                                        <p:tav tm="0">
                                          <p:val>
                                            <p:strVal val="#ppt_x+.4"/>
                                          </p:val>
                                        </p:tav>
                                        <p:tav tm="100000">
                                          <p:val>
                                            <p:strVal val="#ppt_x"/>
                                          </p:val>
                                        </p:tav>
                                      </p:tavLst>
                                    </p:anim>
                                    <p:anim calcmode="lin" valueType="num">
                                      <p:cBhvr>
                                        <p:cTn id="22" dur="2500" decel="50000" fill="hold">
                                          <p:stCondLst>
                                            <p:cond delay="0"/>
                                          </p:stCondLst>
                                        </p:cTn>
                                        <p:tgtEl>
                                          <p:spTgt spid="9218"/>
                                        </p:tgtEl>
                                        <p:attrNameLst>
                                          <p:attrName>ppt_y</p:attrName>
                                        </p:attrNameLst>
                                      </p:cBhvr>
                                      <p:tavLst>
                                        <p:tav tm="0">
                                          <p:val>
                                            <p:strVal val="#ppt_y-.2"/>
                                          </p:val>
                                        </p:tav>
                                        <p:tav tm="100000">
                                          <p:val>
                                            <p:strVal val="#ppt_y+.1"/>
                                          </p:val>
                                        </p:tav>
                                      </p:tavLst>
                                    </p:anim>
                                    <p:anim calcmode="lin" valueType="num">
                                      <p:cBhvr>
                                        <p:cTn id="23" dur="2500" accel="50000" fill="hold">
                                          <p:stCondLst>
                                            <p:cond delay="2500"/>
                                          </p:stCondLst>
                                        </p:cTn>
                                        <p:tgtEl>
                                          <p:spTgt spid="9218"/>
                                        </p:tgtEl>
                                        <p:attrNameLst>
                                          <p:attrName>ppt_y</p:attrName>
                                        </p:attrNameLst>
                                      </p:cBhvr>
                                      <p:tavLst>
                                        <p:tav tm="0">
                                          <p:val>
                                            <p:strVal val="#ppt_y+.1"/>
                                          </p:val>
                                        </p:tav>
                                        <p:tav tm="100000">
                                          <p:val>
                                            <p:strVal val="#ppt_y"/>
                                          </p:val>
                                        </p:tav>
                                      </p:tavLst>
                                    </p:anim>
                                    <p:animEffect transition="in" filter="fade">
                                      <p:cBhvr>
                                        <p:cTn id="24" dur="5000" decel="50000">
                                          <p:stCondLst>
                                            <p:cond delay="0"/>
                                          </p:stCondLst>
                                        </p:cTn>
                                        <p:tgtEl>
                                          <p:spTgt spid="9218"/>
                                        </p:tgtEl>
                                      </p:cBhvr>
                                    </p:animEffect>
                                  </p:childTnLst>
                                </p:cTn>
                              </p:par>
                              <p:par>
                                <p:cTn id="25" presetID="25" presetClass="entr" presetSubtype="0" fill="hold" nodeType="with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p:cTn id="27" dur="2500" decel="50000" fill="hold">
                                          <p:stCondLst>
                                            <p:cond delay="0"/>
                                          </p:stCondLst>
                                        </p:cTn>
                                        <p:tgtEl>
                                          <p:spTgt spid="3"/>
                                        </p:tgtEl>
                                        <p:attrNameLst>
                                          <p:attrName>style.rotation</p:attrName>
                                        </p:attrNameLst>
                                      </p:cBhvr>
                                      <p:tavLst>
                                        <p:tav tm="0">
                                          <p:val>
                                            <p:fltVal val="-90"/>
                                          </p:val>
                                        </p:tav>
                                        <p:tav tm="100000">
                                          <p:val>
                                            <p:fltVal val="0"/>
                                          </p:val>
                                        </p:tav>
                                      </p:tavLst>
                                    </p:anim>
                                    <p:anim calcmode="lin" valueType="num">
                                      <p:cBhvr>
                                        <p:cTn id="28" dur="2500" decel="50000" fill="hold">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29" dur="2500" accel="50000" fill="hold">
                                          <p:stCondLst>
                                            <p:cond delay="2500"/>
                                          </p:stCondLst>
                                        </p:cTn>
                                        <p:tgtEl>
                                          <p:spTgt spid="3"/>
                                        </p:tgtEl>
                                        <p:attrNameLst>
                                          <p:attrName>ppt_w</p:attrName>
                                        </p:attrNameLst>
                                      </p:cBhvr>
                                      <p:tavLst>
                                        <p:tav tm="0">
                                          <p:val>
                                            <p:strVal val="#ppt_w*.05"/>
                                          </p:val>
                                        </p:tav>
                                        <p:tav tm="100000">
                                          <p:val>
                                            <p:strVal val="#ppt_w"/>
                                          </p:val>
                                        </p:tav>
                                      </p:tavLst>
                                    </p:anim>
                                    <p:anim calcmode="lin" valueType="num">
                                      <p:cBhvr>
                                        <p:cTn id="30" dur="5000" fill="hold"/>
                                        <p:tgtEl>
                                          <p:spTgt spid="3"/>
                                        </p:tgtEl>
                                        <p:attrNameLst>
                                          <p:attrName>ppt_h</p:attrName>
                                        </p:attrNameLst>
                                      </p:cBhvr>
                                      <p:tavLst>
                                        <p:tav tm="0">
                                          <p:val>
                                            <p:strVal val="#ppt_h"/>
                                          </p:val>
                                        </p:tav>
                                        <p:tav tm="100000">
                                          <p:val>
                                            <p:strVal val="#ppt_h"/>
                                          </p:val>
                                        </p:tav>
                                      </p:tavLst>
                                    </p:anim>
                                    <p:anim calcmode="lin" valueType="num">
                                      <p:cBhvr>
                                        <p:cTn id="31" dur="2500" decel="50000" fill="hold">
                                          <p:stCondLst>
                                            <p:cond delay="0"/>
                                          </p:stCondLst>
                                        </p:cTn>
                                        <p:tgtEl>
                                          <p:spTgt spid="3"/>
                                        </p:tgtEl>
                                        <p:attrNameLst>
                                          <p:attrName>ppt_x</p:attrName>
                                        </p:attrNameLst>
                                      </p:cBhvr>
                                      <p:tavLst>
                                        <p:tav tm="0">
                                          <p:val>
                                            <p:strVal val="#ppt_x+.4"/>
                                          </p:val>
                                        </p:tav>
                                        <p:tav tm="100000">
                                          <p:val>
                                            <p:strVal val="#ppt_x"/>
                                          </p:val>
                                        </p:tav>
                                      </p:tavLst>
                                    </p:anim>
                                    <p:anim calcmode="lin" valueType="num">
                                      <p:cBhvr>
                                        <p:cTn id="32" dur="2500" decel="50000" fill="hold">
                                          <p:stCondLst>
                                            <p:cond delay="0"/>
                                          </p:stCondLst>
                                        </p:cTn>
                                        <p:tgtEl>
                                          <p:spTgt spid="3"/>
                                        </p:tgtEl>
                                        <p:attrNameLst>
                                          <p:attrName>ppt_y</p:attrName>
                                        </p:attrNameLst>
                                      </p:cBhvr>
                                      <p:tavLst>
                                        <p:tav tm="0">
                                          <p:val>
                                            <p:strVal val="#ppt_y-.2"/>
                                          </p:val>
                                        </p:tav>
                                        <p:tav tm="100000">
                                          <p:val>
                                            <p:strVal val="#ppt_y+.1"/>
                                          </p:val>
                                        </p:tav>
                                      </p:tavLst>
                                    </p:anim>
                                    <p:anim calcmode="lin" valueType="num">
                                      <p:cBhvr>
                                        <p:cTn id="33" dur="2500" accel="50000" fill="hold">
                                          <p:stCondLst>
                                            <p:cond delay="2500"/>
                                          </p:stCondLst>
                                        </p:cTn>
                                        <p:tgtEl>
                                          <p:spTgt spid="3"/>
                                        </p:tgtEl>
                                        <p:attrNameLst>
                                          <p:attrName>ppt_y</p:attrName>
                                        </p:attrNameLst>
                                      </p:cBhvr>
                                      <p:tavLst>
                                        <p:tav tm="0">
                                          <p:val>
                                            <p:strVal val="#ppt_y+.1"/>
                                          </p:val>
                                        </p:tav>
                                        <p:tav tm="100000">
                                          <p:val>
                                            <p:strVal val="#ppt_y"/>
                                          </p:val>
                                        </p:tav>
                                      </p:tavLst>
                                    </p:anim>
                                    <p:animEffect transition="in" filter="fade">
                                      <p:cBhvr>
                                        <p:cTn id="34" dur="5000" decel="50000">
                                          <p:stCondLst>
                                            <p:cond delay="0"/>
                                          </p:stCondLst>
                                        </p:cTn>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328"/>
        <p:cNvGrpSpPr/>
        <p:nvPr/>
      </p:nvGrpSpPr>
      <p:grpSpPr>
        <a:xfrm>
          <a:off x="0" y="0"/>
          <a:ext cx="0" cy="0"/>
          <a:chOff x="0" y="0"/>
          <a:chExt cx="0" cy="0"/>
        </a:xfrm>
      </p:grpSpPr>
      <p:pic>
        <p:nvPicPr>
          <p:cNvPr id="28" name="Picture 27">
            <a:extLst>
              <a:ext uri="{FF2B5EF4-FFF2-40B4-BE49-F238E27FC236}">
                <a16:creationId xmlns:a16="http://schemas.microsoft.com/office/drawing/2014/main" id="{0EEFBD91-2BB4-9F27-1208-5D6F274E7458}"/>
              </a:ext>
            </a:extLst>
          </p:cNvPr>
          <p:cNvPicPr>
            <a:picLocks noGrp="1" noRot="1" noChangeAspect="1" noMove="1" noResize="1" noEditPoints="1" noAdjustHandles="1" noChangeArrowheads="1" noChangeShapeType="1" noCrop="1"/>
          </p:cNvPicPr>
          <p:nvPr/>
        </p:nvPicPr>
        <p:blipFill>
          <a:blip r:embed="rId3"/>
          <a:stretch>
            <a:fillRect/>
          </a:stretch>
        </p:blipFill>
        <p:spPr>
          <a:xfrm>
            <a:off x="2867811" y="3310030"/>
            <a:ext cx="3106269" cy="789530"/>
          </a:xfrm>
          <a:prstGeom prst="rect">
            <a:avLst/>
          </a:prstGeom>
        </p:spPr>
      </p:pic>
      <p:sp>
        <p:nvSpPr>
          <p:cNvPr id="10358" name="Google Shape;10358;p127"/>
          <p:cNvSpPr/>
          <p:nvPr/>
        </p:nvSpPr>
        <p:spPr>
          <a:xfrm>
            <a:off x="756675" y="586463"/>
            <a:ext cx="695296" cy="698588"/>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27"/>
          <p:cNvSpPr/>
          <p:nvPr/>
        </p:nvSpPr>
        <p:spPr>
          <a:xfrm>
            <a:off x="717237" y="534939"/>
            <a:ext cx="695239" cy="698588"/>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27"/>
          <p:cNvSpPr/>
          <p:nvPr/>
        </p:nvSpPr>
        <p:spPr>
          <a:xfrm>
            <a:off x="1046188" y="536017"/>
            <a:ext cx="367367" cy="698588"/>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27"/>
          <p:cNvSpPr/>
          <p:nvPr/>
        </p:nvSpPr>
        <p:spPr>
          <a:xfrm>
            <a:off x="756675" y="590890"/>
            <a:ext cx="583452" cy="587821"/>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127"/>
          <p:cNvSpPr/>
          <p:nvPr/>
        </p:nvSpPr>
        <p:spPr>
          <a:xfrm>
            <a:off x="754518" y="590890"/>
            <a:ext cx="321347" cy="586686"/>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127"/>
          <p:cNvSpPr/>
          <p:nvPr/>
        </p:nvSpPr>
        <p:spPr>
          <a:xfrm>
            <a:off x="1012197" y="721346"/>
            <a:ext cx="103106" cy="327929"/>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27"/>
          <p:cNvSpPr/>
          <p:nvPr/>
        </p:nvSpPr>
        <p:spPr>
          <a:xfrm>
            <a:off x="1038527" y="620454"/>
            <a:ext cx="14300" cy="61512"/>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127"/>
          <p:cNvSpPr/>
          <p:nvPr/>
        </p:nvSpPr>
        <p:spPr>
          <a:xfrm>
            <a:off x="1038527" y="1073335"/>
            <a:ext cx="14300" cy="62590"/>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27"/>
          <p:cNvSpPr/>
          <p:nvPr/>
        </p:nvSpPr>
        <p:spPr>
          <a:xfrm>
            <a:off x="1240255" y="870472"/>
            <a:ext cx="61455" cy="14356"/>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27"/>
          <p:cNvSpPr/>
          <p:nvPr/>
        </p:nvSpPr>
        <p:spPr>
          <a:xfrm>
            <a:off x="789587" y="870472"/>
            <a:ext cx="61455" cy="14356"/>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127"/>
          <p:cNvSpPr/>
          <p:nvPr/>
        </p:nvSpPr>
        <p:spPr>
          <a:xfrm flipH="1">
            <a:off x="6388107" y="4586047"/>
            <a:ext cx="1251639" cy="2967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127"/>
          <p:cNvGrpSpPr/>
          <p:nvPr/>
        </p:nvGrpSpPr>
        <p:grpSpPr>
          <a:xfrm flipH="1">
            <a:off x="10578518" y="2057183"/>
            <a:ext cx="1412511" cy="3493941"/>
            <a:chOff x="238125" y="1802375"/>
            <a:chExt cx="543300" cy="1345350"/>
          </a:xfrm>
        </p:grpSpPr>
        <p:sp>
          <p:nvSpPr>
            <p:cNvPr id="10371" name="Google Shape;10371;p127"/>
            <p:cNvSpPr/>
            <p:nvPr/>
          </p:nvSpPr>
          <p:spPr>
            <a:xfrm>
              <a:off x="531625" y="2006150"/>
              <a:ext cx="167325" cy="251700"/>
            </a:xfrm>
            <a:custGeom>
              <a:avLst/>
              <a:gdLst/>
              <a:ahLst/>
              <a:cxnLst/>
              <a:rect l="l" t="t" r="r" b="b"/>
              <a:pathLst>
                <a:path w="6693" h="10068" extrusionOk="0">
                  <a:moveTo>
                    <a:pt x="2162" y="1"/>
                  </a:moveTo>
                  <a:cubicBezTo>
                    <a:pt x="2011" y="1"/>
                    <a:pt x="1866" y="139"/>
                    <a:pt x="1757" y="259"/>
                  </a:cubicBezTo>
                  <a:lnTo>
                    <a:pt x="542" y="1751"/>
                  </a:lnTo>
                  <a:cubicBezTo>
                    <a:pt x="331" y="1962"/>
                    <a:pt x="172" y="2226"/>
                    <a:pt x="80" y="2517"/>
                  </a:cubicBezTo>
                  <a:cubicBezTo>
                    <a:pt x="1" y="2873"/>
                    <a:pt x="106" y="3256"/>
                    <a:pt x="212" y="3600"/>
                  </a:cubicBezTo>
                  <a:lnTo>
                    <a:pt x="1704" y="8341"/>
                  </a:lnTo>
                  <a:cubicBezTo>
                    <a:pt x="1810" y="8698"/>
                    <a:pt x="2074" y="9833"/>
                    <a:pt x="2444" y="9939"/>
                  </a:cubicBezTo>
                  <a:cubicBezTo>
                    <a:pt x="2718" y="10014"/>
                    <a:pt x="2935" y="10068"/>
                    <a:pt x="3163" y="10068"/>
                  </a:cubicBezTo>
                  <a:cubicBezTo>
                    <a:pt x="3298" y="10068"/>
                    <a:pt x="3436" y="10049"/>
                    <a:pt x="3593" y="10005"/>
                  </a:cubicBezTo>
                  <a:cubicBezTo>
                    <a:pt x="4227" y="9847"/>
                    <a:pt x="5019" y="9437"/>
                    <a:pt x="5415" y="8909"/>
                  </a:cubicBezTo>
                  <a:cubicBezTo>
                    <a:pt x="5851" y="8341"/>
                    <a:pt x="5851" y="7575"/>
                    <a:pt x="5957" y="6901"/>
                  </a:cubicBezTo>
                  <a:cubicBezTo>
                    <a:pt x="6049" y="6215"/>
                    <a:pt x="6181" y="5502"/>
                    <a:pt x="6261" y="4802"/>
                  </a:cubicBezTo>
                  <a:cubicBezTo>
                    <a:pt x="6300" y="4539"/>
                    <a:pt x="6692" y="1975"/>
                    <a:pt x="6163" y="1975"/>
                  </a:cubicBezTo>
                  <a:cubicBezTo>
                    <a:pt x="6160" y="1975"/>
                    <a:pt x="6158" y="1975"/>
                    <a:pt x="6155" y="1975"/>
                  </a:cubicBezTo>
                  <a:cubicBezTo>
                    <a:pt x="6099" y="1977"/>
                    <a:pt x="6043" y="1977"/>
                    <a:pt x="5987" y="1977"/>
                  </a:cubicBezTo>
                  <a:cubicBezTo>
                    <a:pt x="5502" y="1977"/>
                    <a:pt x="5017" y="1928"/>
                    <a:pt x="4544" y="1857"/>
                  </a:cubicBezTo>
                  <a:cubicBezTo>
                    <a:pt x="4398" y="2345"/>
                    <a:pt x="4134" y="2781"/>
                    <a:pt x="3949" y="3243"/>
                  </a:cubicBezTo>
                  <a:cubicBezTo>
                    <a:pt x="3725" y="3772"/>
                    <a:pt x="3553" y="4339"/>
                    <a:pt x="3355" y="4881"/>
                  </a:cubicBezTo>
                  <a:cubicBezTo>
                    <a:pt x="3302" y="3309"/>
                    <a:pt x="2999" y="1764"/>
                    <a:pt x="2457" y="298"/>
                  </a:cubicBezTo>
                  <a:cubicBezTo>
                    <a:pt x="2431" y="179"/>
                    <a:pt x="2351" y="87"/>
                    <a:pt x="2259" y="21"/>
                  </a:cubicBezTo>
                  <a:cubicBezTo>
                    <a:pt x="2227" y="7"/>
                    <a:pt x="2194" y="1"/>
                    <a:pt x="2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27"/>
            <p:cNvSpPr/>
            <p:nvPr/>
          </p:nvSpPr>
          <p:spPr>
            <a:xfrm>
              <a:off x="632650" y="2079025"/>
              <a:ext cx="58150" cy="21475"/>
            </a:xfrm>
            <a:custGeom>
              <a:avLst/>
              <a:gdLst/>
              <a:ahLst/>
              <a:cxnLst/>
              <a:rect l="l" t="t" r="r" b="b"/>
              <a:pathLst>
                <a:path w="2326" h="859" extrusionOk="0">
                  <a:moveTo>
                    <a:pt x="94" y="1"/>
                  </a:moveTo>
                  <a:cubicBezTo>
                    <a:pt x="76" y="1"/>
                    <a:pt x="57" y="8"/>
                    <a:pt x="40" y="25"/>
                  </a:cubicBezTo>
                  <a:cubicBezTo>
                    <a:pt x="1" y="51"/>
                    <a:pt x="1" y="104"/>
                    <a:pt x="27" y="143"/>
                  </a:cubicBezTo>
                  <a:cubicBezTo>
                    <a:pt x="27" y="154"/>
                    <a:pt x="630" y="858"/>
                    <a:pt x="1516" y="858"/>
                  </a:cubicBezTo>
                  <a:cubicBezTo>
                    <a:pt x="1751" y="858"/>
                    <a:pt x="2005" y="809"/>
                    <a:pt x="2272" y="685"/>
                  </a:cubicBezTo>
                  <a:lnTo>
                    <a:pt x="2286" y="672"/>
                  </a:lnTo>
                  <a:cubicBezTo>
                    <a:pt x="2312" y="645"/>
                    <a:pt x="2325" y="606"/>
                    <a:pt x="2312" y="566"/>
                  </a:cubicBezTo>
                  <a:cubicBezTo>
                    <a:pt x="2292" y="536"/>
                    <a:pt x="2257" y="521"/>
                    <a:pt x="2225" y="521"/>
                  </a:cubicBezTo>
                  <a:cubicBezTo>
                    <a:pt x="2214" y="521"/>
                    <a:pt x="2203" y="523"/>
                    <a:pt x="2193" y="526"/>
                  </a:cubicBezTo>
                  <a:cubicBezTo>
                    <a:pt x="1951" y="639"/>
                    <a:pt x="1723" y="684"/>
                    <a:pt x="1512" y="684"/>
                  </a:cubicBezTo>
                  <a:cubicBezTo>
                    <a:pt x="710" y="684"/>
                    <a:pt x="170" y="38"/>
                    <a:pt x="159" y="38"/>
                  </a:cubicBezTo>
                  <a:cubicBezTo>
                    <a:pt x="144" y="15"/>
                    <a:pt x="120"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27"/>
            <p:cNvSpPr/>
            <p:nvPr/>
          </p:nvSpPr>
          <p:spPr>
            <a:xfrm>
              <a:off x="670625" y="2070375"/>
              <a:ext cx="9275" cy="30075"/>
            </a:xfrm>
            <a:custGeom>
              <a:avLst/>
              <a:gdLst/>
              <a:ahLst/>
              <a:cxnLst/>
              <a:rect l="l" t="t" r="r" b="b"/>
              <a:pathLst>
                <a:path w="371" h="1203" extrusionOk="0">
                  <a:moveTo>
                    <a:pt x="291" y="1"/>
                  </a:moveTo>
                  <a:cubicBezTo>
                    <a:pt x="251" y="1"/>
                    <a:pt x="199" y="27"/>
                    <a:pt x="199" y="80"/>
                  </a:cubicBezTo>
                  <a:lnTo>
                    <a:pt x="1" y="1097"/>
                  </a:lnTo>
                  <a:cubicBezTo>
                    <a:pt x="1" y="1150"/>
                    <a:pt x="27" y="1189"/>
                    <a:pt x="67" y="1203"/>
                  </a:cubicBezTo>
                  <a:cubicBezTo>
                    <a:pt x="93" y="1203"/>
                    <a:pt x="119" y="1203"/>
                    <a:pt x="146" y="1189"/>
                  </a:cubicBezTo>
                  <a:cubicBezTo>
                    <a:pt x="159" y="1163"/>
                    <a:pt x="172" y="1150"/>
                    <a:pt x="172" y="1136"/>
                  </a:cubicBezTo>
                  <a:lnTo>
                    <a:pt x="370" y="106"/>
                  </a:lnTo>
                  <a:cubicBezTo>
                    <a:pt x="370" y="67"/>
                    <a:pt x="344" y="14"/>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127"/>
            <p:cNvSpPr/>
            <p:nvPr/>
          </p:nvSpPr>
          <p:spPr>
            <a:xfrm>
              <a:off x="648925" y="2075350"/>
              <a:ext cx="10400" cy="7600"/>
            </a:xfrm>
            <a:custGeom>
              <a:avLst/>
              <a:gdLst/>
              <a:ahLst/>
              <a:cxnLst/>
              <a:rect l="l" t="t" r="r" b="b"/>
              <a:pathLst>
                <a:path w="416" h="304" extrusionOk="0">
                  <a:moveTo>
                    <a:pt x="215" y="0"/>
                  </a:moveTo>
                  <a:cubicBezTo>
                    <a:pt x="103" y="0"/>
                    <a:pt x="1" y="133"/>
                    <a:pt x="89" y="251"/>
                  </a:cubicBezTo>
                  <a:cubicBezTo>
                    <a:pt x="123" y="288"/>
                    <a:pt x="163" y="303"/>
                    <a:pt x="201" y="303"/>
                  </a:cubicBezTo>
                  <a:cubicBezTo>
                    <a:pt x="314" y="303"/>
                    <a:pt x="416" y="171"/>
                    <a:pt x="327" y="53"/>
                  </a:cubicBezTo>
                  <a:cubicBezTo>
                    <a:pt x="293" y="16"/>
                    <a:pt x="254"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27"/>
            <p:cNvSpPr/>
            <p:nvPr/>
          </p:nvSpPr>
          <p:spPr>
            <a:xfrm>
              <a:off x="591400" y="2174775"/>
              <a:ext cx="23775" cy="17800"/>
            </a:xfrm>
            <a:custGeom>
              <a:avLst/>
              <a:gdLst/>
              <a:ahLst/>
              <a:cxnLst/>
              <a:rect l="l" t="t" r="r" b="b"/>
              <a:pathLst>
                <a:path w="951" h="712" extrusionOk="0">
                  <a:moveTo>
                    <a:pt x="854" y="1"/>
                  </a:moveTo>
                  <a:cubicBezTo>
                    <a:pt x="842" y="1"/>
                    <a:pt x="830" y="4"/>
                    <a:pt x="819" y="11"/>
                  </a:cubicBezTo>
                  <a:cubicBezTo>
                    <a:pt x="541" y="156"/>
                    <a:pt x="277" y="341"/>
                    <a:pt x="40" y="566"/>
                  </a:cubicBezTo>
                  <a:cubicBezTo>
                    <a:pt x="0" y="592"/>
                    <a:pt x="0" y="658"/>
                    <a:pt x="40" y="685"/>
                  </a:cubicBezTo>
                  <a:cubicBezTo>
                    <a:pt x="53" y="698"/>
                    <a:pt x="66" y="711"/>
                    <a:pt x="79" y="711"/>
                  </a:cubicBezTo>
                  <a:cubicBezTo>
                    <a:pt x="106" y="711"/>
                    <a:pt x="132" y="711"/>
                    <a:pt x="158" y="685"/>
                  </a:cubicBezTo>
                  <a:cubicBezTo>
                    <a:pt x="383" y="487"/>
                    <a:pt x="621" y="315"/>
                    <a:pt x="898" y="170"/>
                  </a:cubicBezTo>
                  <a:cubicBezTo>
                    <a:pt x="938" y="143"/>
                    <a:pt x="951" y="90"/>
                    <a:pt x="938" y="51"/>
                  </a:cubicBezTo>
                  <a:cubicBezTo>
                    <a:pt x="919" y="22"/>
                    <a:pt x="886"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27"/>
            <p:cNvSpPr/>
            <p:nvPr/>
          </p:nvSpPr>
          <p:spPr>
            <a:xfrm>
              <a:off x="605575" y="2176050"/>
              <a:ext cx="8550" cy="21475"/>
            </a:xfrm>
            <a:custGeom>
              <a:avLst/>
              <a:gdLst/>
              <a:ahLst/>
              <a:cxnLst/>
              <a:rect l="l" t="t" r="r" b="b"/>
              <a:pathLst>
                <a:path w="342" h="859" extrusionOk="0">
                  <a:moveTo>
                    <a:pt x="207" y="1"/>
                  </a:moveTo>
                  <a:cubicBezTo>
                    <a:pt x="181" y="1"/>
                    <a:pt x="158" y="12"/>
                    <a:pt x="146" y="39"/>
                  </a:cubicBezTo>
                  <a:cubicBezTo>
                    <a:pt x="54" y="277"/>
                    <a:pt x="1" y="528"/>
                    <a:pt x="14" y="779"/>
                  </a:cubicBezTo>
                  <a:cubicBezTo>
                    <a:pt x="14" y="819"/>
                    <a:pt x="41" y="845"/>
                    <a:pt x="80" y="858"/>
                  </a:cubicBezTo>
                  <a:lnTo>
                    <a:pt x="107" y="858"/>
                  </a:lnTo>
                  <a:cubicBezTo>
                    <a:pt x="146" y="858"/>
                    <a:pt x="186" y="819"/>
                    <a:pt x="186" y="766"/>
                  </a:cubicBezTo>
                  <a:cubicBezTo>
                    <a:pt x="173" y="541"/>
                    <a:pt x="225" y="330"/>
                    <a:pt x="305" y="119"/>
                  </a:cubicBezTo>
                  <a:cubicBezTo>
                    <a:pt x="342" y="63"/>
                    <a:pt x="268" y="1"/>
                    <a:pt x="2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27"/>
            <p:cNvSpPr/>
            <p:nvPr/>
          </p:nvSpPr>
          <p:spPr>
            <a:xfrm>
              <a:off x="677550" y="2020400"/>
              <a:ext cx="49225" cy="18300"/>
            </a:xfrm>
            <a:custGeom>
              <a:avLst/>
              <a:gdLst/>
              <a:ahLst/>
              <a:cxnLst/>
              <a:rect l="l" t="t" r="r" b="b"/>
              <a:pathLst>
                <a:path w="1969" h="732" extrusionOk="0">
                  <a:moveTo>
                    <a:pt x="1634" y="0"/>
                  </a:moveTo>
                  <a:cubicBezTo>
                    <a:pt x="1346" y="0"/>
                    <a:pt x="898" y="109"/>
                    <a:pt x="397" y="402"/>
                  </a:cubicBezTo>
                  <a:cubicBezTo>
                    <a:pt x="265" y="455"/>
                    <a:pt x="133" y="507"/>
                    <a:pt x="1" y="534"/>
                  </a:cubicBezTo>
                  <a:cubicBezTo>
                    <a:pt x="357" y="547"/>
                    <a:pt x="701" y="613"/>
                    <a:pt x="1044" y="732"/>
                  </a:cubicBezTo>
                  <a:cubicBezTo>
                    <a:pt x="1044" y="732"/>
                    <a:pt x="1969" y="336"/>
                    <a:pt x="1969" y="138"/>
                  </a:cubicBezTo>
                  <a:cubicBezTo>
                    <a:pt x="1963" y="55"/>
                    <a:pt x="1839" y="0"/>
                    <a:pt x="1634"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27"/>
            <p:cNvSpPr/>
            <p:nvPr/>
          </p:nvSpPr>
          <p:spPr>
            <a:xfrm>
              <a:off x="692750" y="2002850"/>
              <a:ext cx="78275" cy="47075"/>
            </a:xfrm>
            <a:custGeom>
              <a:avLst/>
              <a:gdLst/>
              <a:ahLst/>
              <a:cxnLst/>
              <a:rect l="l" t="t" r="r" b="b"/>
              <a:pathLst>
                <a:path w="3131" h="1883" extrusionOk="0">
                  <a:moveTo>
                    <a:pt x="2821" y="0"/>
                  </a:moveTo>
                  <a:cubicBezTo>
                    <a:pt x="2447" y="0"/>
                    <a:pt x="1198" y="1028"/>
                    <a:pt x="634" y="1196"/>
                  </a:cubicBezTo>
                  <a:cubicBezTo>
                    <a:pt x="0" y="1394"/>
                    <a:pt x="674" y="1883"/>
                    <a:pt x="674" y="1883"/>
                  </a:cubicBezTo>
                  <a:cubicBezTo>
                    <a:pt x="674" y="1883"/>
                    <a:pt x="1400" y="1645"/>
                    <a:pt x="1730" y="1223"/>
                  </a:cubicBezTo>
                  <a:cubicBezTo>
                    <a:pt x="2061" y="813"/>
                    <a:pt x="3130" y="338"/>
                    <a:pt x="2906" y="34"/>
                  </a:cubicBezTo>
                  <a:cubicBezTo>
                    <a:pt x="2888" y="11"/>
                    <a:pt x="2859" y="0"/>
                    <a:pt x="2821"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27"/>
            <p:cNvSpPr/>
            <p:nvPr/>
          </p:nvSpPr>
          <p:spPr>
            <a:xfrm>
              <a:off x="696375" y="2008650"/>
              <a:ext cx="78675" cy="27750"/>
            </a:xfrm>
            <a:custGeom>
              <a:avLst/>
              <a:gdLst/>
              <a:ahLst/>
              <a:cxnLst/>
              <a:rect l="l" t="t" r="r" b="b"/>
              <a:pathLst>
                <a:path w="3147" h="1110" extrusionOk="0">
                  <a:moveTo>
                    <a:pt x="2858" y="1"/>
                  </a:moveTo>
                  <a:cubicBezTo>
                    <a:pt x="2589" y="1"/>
                    <a:pt x="2165" y="90"/>
                    <a:pt x="1784" y="264"/>
                  </a:cubicBezTo>
                  <a:cubicBezTo>
                    <a:pt x="1150" y="555"/>
                    <a:pt x="1" y="1109"/>
                    <a:pt x="1" y="1109"/>
                  </a:cubicBezTo>
                  <a:cubicBezTo>
                    <a:pt x="1" y="1109"/>
                    <a:pt x="1150" y="1109"/>
                    <a:pt x="1612" y="806"/>
                  </a:cubicBezTo>
                  <a:cubicBezTo>
                    <a:pt x="2074" y="515"/>
                    <a:pt x="3078" y="317"/>
                    <a:pt x="3131" y="119"/>
                  </a:cubicBezTo>
                  <a:cubicBezTo>
                    <a:pt x="3146" y="40"/>
                    <a:pt x="3036" y="1"/>
                    <a:pt x="2858"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27"/>
            <p:cNvSpPr/>
            <p:nvPr/>
          </p:nvSpPr>
          <p:spPr>
            <a:xfrm>
              <a:off x="644225" y="2015375"/>
              <a:ext cx="137200" cy="54700"/>
            </a:xfrm>
            <a:custGeom>
              <a:avLst/>
              <a:gdLst/>
              <a:ahLst/>
              <a:cxnLst/>
              <a:rect l="l" t="t" r="r" b="b"/>
              <a:pathLst>
                <a:path w="5488" h="2188" extrusionOk="0">
                  <a:moveTo>
                    <a:pt x="5136" y="0"/>
                  </a:moveTo>
                  <a:cubicBezTo>
                    <a:pt x="4870" y="0"/>
                    <a:pt x="4479" y="60"/>
                    <a:pt x="4173" y="141"/>
                  </a:cubicBezTo>
                  <a:cubicBezTo>
                    <a:pt x="3619" y="299"/>
                    <a:pt x="2324" y="642"/>
                    <a:pt x="2324" y="642"/>
                  </a:cubicBezTo>
                  <a:cubicBezTo>
                    <a:pt x="2324" y="642"/>
                    <a:pt x="1903" y="524"/>
                    <a:pt x="1419" y="524"/>
                  </a:cubicBezTo>
                  <a:cubicBezTo>
                    <a:pt x="1217" y="524"/>
                    <a:pt x="1004" y="544"/>
                    <a:pt x="806" y="603"/>
                  </a:cubicBezTo>
                  <a:lnTo>
                    <a:pt x="713" y="642"/>
                  </a:lnTo>
                  <a:lnTo>
                    <a:pt x="687" y="656"/>
                  </a:lnTo>
                  <a:cubicBezTo>
                    <a:pt x="528" y="695"/>
                    <a:pt x="396" y="774"/>
                    <a:pt x="277" y="880"/>
                  </a:cubicBezTo>
                  <a:cubicBezTo>
                    <a:pt x="40" y="1131"/>
                    <a:pt x="0" y="1501"/>
                    <a:pt x="172" y="1791"/>
                  </a:cubicBezTo>
                  <a:cubicBezTo>
                    <a:pt x="238" y="1897"/>
                    <a:pt x="330" y="1976"/>
                    <a:pt x="436" y="2042"/>
                  </a:cubicBezTo>
                  <a:cubicBezTo>
                    <a:pt x="542" y="2095"/>
                    <a:pt x="660" y="2148"/>
                    <a:pt x="779" y="2188"/>
                  </a:cubicBezTo>
                  <a:cubicBezTo>
                    <a:pt x="779" y="2188"/>
                    <a:pt x="2760" y="1871"/>
                    <a:pt x="3381" y="1329"/>
                  </a:cubicBezTo>
                  <a:cubicBezTo>
                    <a:pt x="4002" y="788"/>
                    <a:pt x="5296" y="378"/>
                    <a:pt x="5428" y="141"/>
                  </a:cubicBezTo>
                  <a:cubicBezTo>
                    <a:pt x="5487" y="40"/>
                    <a:pt x="5353" y="0"/>
                    <a:pt x="5136"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27"/>
            <p:cNvSpPr/>
            <p:nvPr/>
          </p:nvSpPr>
          <p:spPr>
            <a:xfrm>
              <a:off x="448100" y="3043050"/>
              <a:ext cx="50200" cy="36000"/>
            </a:xfrm>
            <a:custGeom>
              <a:avLst/>
              <a:gdLst/>
              <a:ahLst/>
              <a:cxnLst/>
              <a:rect l="l" t="t" r="r" b="b"/>
              <a:pathLst>
                <a:path w="2008" h="1440" extrusionOk="0">
                  <a:moveTo>
                    <a:pt x="2008" y="0"/>
                  </a:moveTo>
                  <a:lnTo>
                    <a:pt x="0" y="79"/>
                  </a:lnTo>
                  <a:lnTo>
                    <a:pt x="172" y="1440"/>
                  </a:lnTo>
                  <a:lnTo>
                    <a:pt x="1915" y="1440"/>
                  </a:lnTo>
                  <a:lnTo>
                    <a:pt x="2008"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127"/>
            <p:cNvSpPr/>
            <p:nvPr/>
          </p:nvSpPr>
          <p:spPr>
            <a:xfrm>
              <a:off x="564325" y="3038075"/>
              <a:ext cx="48875" cy="40975"/>
            </a:xfrm>
            <a:custGeom>
              <a:avLst/>
              <a:gdLst/>
              <a:ahLst/>
              <a:cxnLst/>
              <a:rect l="l" t="t" r="r" b="b"/>
              <a:pathLst>
                <a:path w="1955" h="1639" extrusionOk="0">
                  <a:moveTo>
                    <a:pt x="1875" y="1"/>
                  </a:moveTo>
                  <a:lnTo>
                    <a:pt x="0" y="54"/>
                  </a:lnTo>
                  <a:lnTo>
                    <a:pt x="211" y="1639"/>
                  </a:lnTo>
                  <a:lnTo>
                    <a:pt x="1955" y="1625"/>
                  </a:lnTo>
                  <a:lnTo>
                    <a:pt x="1875"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27"/>
            <p:cNvSpPr/>
            <p:nvPr/>
          </p:nvSpPr>
          <p:spPr>
            <a:xfrm>
              <a:off x="552750" y="3066725"/>
              <a:ext cx="169725" cy="81000"/>
            </a:xfrm>
            <a:custGeom>
              <a:avLst/>
              <a:gdLst/>
              <a:ahLst/>
              <a:cxnLst/>
              <a:rect l="l" t="t" r="r" b="b"/>
              <a:pathLst>
                <a:path w="6789" h="3240" extrusionOk="0">
                  <a:moveTo>
                    <a:pt x="2346" y="0"/>
                  </a:moveTo>
                  <a:cubicBezTo>
                    <a:pt x="2039" y="0"/>
                    <a:pt x="1644" y="302"/>
                    <a:pt x="1244" y="302"/>
                  </a:cubicBezTo>
                  <a:cubicBezTo>
                    <a:pt x="1066" y="302"/>
                    <a:pt x="887" y="243"/>
                    <a:pt x="714" y="70"/>
                  </a:cubicBezTo>
                  <a:cubicBezTo>
                    <a:pt x="688" y="64"/>
                    <a:pt x="662" y="61"/>
                    <a:pt x="637" y="61"/>
                  </a:cubicBezTo>
                  <a:cubicBezTo>
                    <a:pt x="433" y="61"/>
                    <a:pt x="269" y="241"/>
                    <a:pt x="305" y="453"/>
                  </a:cubicBezTo>
                  <a:cubicBezTo>
                    <a:pt x="305" y="532"/>
                    <a:pt x="291" y="611"/>
                    <a:pt x="278" y="677"/>
                  </a:cubicBezTo>
                  <a:cubicBezTo>
                    <a:pt x="278" y="743"/>
                    <a:pt x="265" y="796"/>
                    <a:pt x="265" y="862"/>
                  </a:cubicBezTo>
                  <a:cubicBezTo>
                    <a:pt x="173" y="1430"/>
                    <a:pt x="1" y="2315"/>
                    <a:pt x="40" y="2870"/>
                  </a:cubicBezTo>
                  <a:cubicBezTo>
                    <a:pt x="40" y="2989"/>
                    <a:pt x="67" y="3121"/>
                    <a:pt x="133" y="3240"/>
                  </a:cubicBezTo>
                  <a:lnTo>
                    <a:pt x="6710" y="3226"/>
                  </a:lnTo>
                  <a:cubicBezTo>
                    <a:pt x="6776" y="3107"/>
                    <a:pt x="6789" y="2975"/>
                    <a:pt x="6763" y="2857"/>
                  </a:cubicBezTo>
                  <a:cubicBezTo>
                    <a:pt x="6697" y="2579"/>
                    <a:pt x="6432" y="2170"/>
                    <a:pt x="5455" y="1760"/>
                  </a:cubicBezTo>
                  <a:cubicBezTo>
                    <a:pt x="4689" y="1443"/>
                    <a:pt x="3804" y="1140"/>
                    <a:pt x="3276" y="664"/>
                  </a:cubicBezTo>
                  <a:cubicBezTo>
                    <a:pt x="2761" y="202"/>
                    <a:pt x="2563" y="70"/>
                    <a:pt x="2563" y="70"/>
                  </a:cubicBezTo>
                  <a:cubicBezTo>
                    <a:pt x="2497" y="20"/>
                    <a:pt x="2425" y="0"/>
                    <a:pt x="2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27"/>
            <p:cNvSpPr/>
            <p:nvPr/>
          </p:nvSpPr>
          <p:spPr>
            <a:xfrm>
              <a:off x="553750" y="3138125"/>
              <a:ext cx="168725" cy="9600"/>
            </a:xfrm>
            <a:custGeom>
              <a:avLst/>
              <a:gdLst/>
              <a:ahLst/>
              <a:cxnLst/>
              <a:rect l="l" t="t" r="r" b="b"/>
              <a:pathLst>
                <a:path w="6749" h="384" extrusionOk="0">
                  <a:moveTo>
                    <a:pt x="6723" y="1"/>
                  </a:moveTo>
                  <a:lnTo>
                    <a:pt x="0" y="14"/>
                  </a:lnTo>
                  <a:cubicBezTo>
                    <a:pt x="0" y="133"/>
                    <a:pt x="27" y="265"/>
                    <a:pt x="93" y="384"/>
                  </a:cubicBezTo>
                  <a:lnTo>
                    <a:pt x="6670" y="370"/>
                  </a:lnTo>
                  <a:cubicBezTo>
                    <a:pt x="6736" y="251"/>
                    <a:pt x="6749" y="119"/>
                    <a:pt x="6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127"/>
            <p:cNvSpPr/>
            <p:nvPr/>
          </p:nvSpPr>
          <p:spPr>
            <a:xfrm>
              <a:off x="559350" y="3083650"/>
              <a:ext cx="22150" cy="63750"/>
            </a:xfrm>
            <a:custGeom>
              <a:avLst/>
              <a:gdLst/>
              <a:ahLst/>
              <a:cxnLst/>
              <a:rect l="l" t="t" r="r" b="b"/>
              <a:pathLst>
                <a:path w="886" h="2550" extrusionOk="0">
                  <a:moveTo>
                    <a:pt x="27" y="0"/>
                  </a:moveTo>
                  <a:cubicBezTo>
                    <a:pt x="27" y="53"/>
                    <a:pt x="14" y="119"/>
                    <a:pt x="1" y="185"/>
                  </a:cubicBezTo>
                  <a:cubicBezTo>
                    <a:pt x="410" y="502"/>
                    <a:pt x="661" y="978"/>
                    <a:pt x="701" y="1506"/>
                  </a:cubicBezTo>
                  <a:cubicBezTo>
                    <a:pt x="727" y="1889"/>
                    <a:pt x="595" y="2259"/>
                    <a:pt x="344" y="2549"/>
                  </a:cubicBezTo>
                  <a:lnTo>
                    <a:pt x="542" y="2549"/>
                  </a:lnTo>
                  <a:cubicBezTo>
                    <a:pt x="767" y="2246"/>
                    <a:pt x="886" y="1863"/>
                    <a:pt x="859" y="1480"/>
                  </a:cubicBezTo>
                  <a:cubicBezTo>
                    <a:pt x="807" y="885"/>
                    <a:pt x="503" y="344"/>
                    <a:pt x="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127"/>
            <p:cNvSpPr/>
            <p:nvPr/>
          </p:nvSpPr>
          <p:spPr>
            <a:xfrm>
              <a:off x="628125" y="3085225"/>
              <a:ext cx="17425" cy="8050"/>
            </a:xfrm>
            <a:custGeom>
              <a:avLst/>
              <a:gdLst/>
              <a:ahLst/>
              <a:cxnLst/>
              <a:rect l="l" t="t" r="r" b="b"/>
              <a:pathLst>
                <a:path w="697" h="322" extrusionOk="0">
                  <a:moveTo>
                    <a:pt x="578" y="0"/>
                  </a:moveTo>
                  <a:cubicBezTo>
                    <a:pt x="569" y="0"/>
                    <a:pt x="560" y="1"/>
                    <a:pt x="552" y="3"/>
                  </a:cubicBezTo>
                  <a:lnTo>
                    <a:pt x="129" y="109"/>
                  </a:lnTo>
                  <a:cubicBezTo>
                    <a:pt x="1" y="122"/>
                    <a:pt x="22" y="321"/>
                    <a:pt x="144" y="321"/>
                  </a:cubicBezTo>
                  <a:cubicBezTo>
                    <a:pt x="148" y="321"/>
                    <a:pt x="151" y="321"/>
                    <a:pt x="155" y="320"/>
                  </a:cubicBezTo>
                  <a:lnTo>
                    <a:pt x="182" y="320"/>
                  </a:lnTo>
                  <a:lnTo>
                    <a:pt x="591" y="215"/>
                  </a:lnTo>
                  <a:cubicBezTo>
                    <a:pt x="657" y="202"/>
                    <a:pt x="697" y="136"/>
                    <a:pt x="684" y="83"/>
                  </a:cubicBezTo>
                  <a:cubicBezTo>
                    <a:pt x="662" y="28"/>
                    <a:pt x="621" y="0"/>
                    <a:pt x="5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27"/>
            <p:cNvSpPr/>
            <p:nvPr/>
          </p:nvSpPr>
          <p:spPr>
            <a:xfrm>
              <a:off x="619125" y="3076600"/>
              <a:ext cx="16900" cy="8075"/>
            </a:xfrm>
            <a:custGeom>
              <a:avLst/>
              <a:gdLst/>
              <a:ahLst/>
              <a:cxnLst/>
              <a:rect l="l" t="t" r="r" b="b"/>
              <a:pathLst>
                <a:path w="676" h="323" extrusionOk="0">
                  <a:moveTo>
                    <a:pt x="534" y="0"/>
                  </a:moveTo>
                  <a:cubicBezTo>
                    <a:pt x="524" y="0"/>
                    <a:pt x="513" y="2"/>
                    <a:pt x="502" y="5"/>
                  </a:cubicBezTo>
                  <a:lnTo>
                    <a:pt x="93" y="111"/>
                  </a:lnTo>
                  <a:cubicBezTo>
                    <a:pt x="27" y="124"/>
                    <a:pt x="0" y="177"/>
                    <a:pt x="14" y="243"/>
                  </a:cubicBezTo>
                  <a:cubicBezTo>
                    <a:pt x="14" y="282"/>
                    <a:pt x="66" y="322"/>
                    <a:pt x="119" y="322"/>
                  </a:cubicBezTo>
                  <a:lnTo>
                    <a:pt x="146" y="322"/>
                  </a:lnTo>
                  <a:lnTo>
                    <a:pt x="555" y="216"/>
                  </a:lnTo>
                  <a:cubicBezTo>
                    <a:pt x="676" y="180"/>
                    <a:pt x="642"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27"/>
            <p:cNvSpPr/>
            <p:nvPr/>
          </p:nvSpPr>
          <p:spPr>
            <a:xfrm>
              <a:off x="639600" y="3091125"/>
              <a:ext cx="17200" cy="8075"/>
            </a:xfrm>
            <a:custGeom>
              <a:avLst/>
              <a:gdLst/>
              <a:ahLst/>
              <a:cxnLst/>
              <a:rect l="l" t="t" r="r" b="b"/>
              <a:pathLst>
                <a:path w="688" h="323" extrusionOk="0">
                  <a:moveTo>
                    <a:pt x="537" y="0"/>
                  </a:moveTo>
                  <a:cubicBezTo>
                    <a:pt x="526" y="0"/>
                    <a:pt x="514" y="2"/>
                    <a:pt x="502" y="5"/>
                  </a:cubicBezTo>
                  <a:lnTo>
                    <a:pt x="93" y="111"/>
                  </a:lnTo>
                  <a:cubicBezTo>
                    <a:pt x="40" y="124"/>
                    <a:pt x="0" y="177"/>
                    <a:pt x="13" y="243"/>
                  </a:cubicBezTo>
                  <a:cubicBezTo>
                    <a:pt x="27" y="283"/>
                    <a:pt x="66" y="322"/>
                    <a:pt x="119" y="322"/>
                  </a:cubicBezTo>
                  <a:lnTo>
                    <a:pt x="145" y="322"/>
                  </a:lnTo>
                  <a:lnTo>
                    <a:pt x="555" y="217"/>
                  </a:lnTo>
                  <a:cubicBezTo>
                    <a:pt x="688" y="180"/>
                    <a:pt x="655" y="0"/>
                    <a:pt x="5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127"/>
            <p:cNvSpPr/>
            <p:nvPr/>
          </p:nvSpPr>
          <p:spPr>
            <a:xfrm>
              <a:off x="649825" y="3096800"/>
              <a:ext cx="17000" cy="8000"/>
            </a:xfrm>
            <a:custGeom>
              <a:avLst/>
              <a:gdLst/>
              <a:ahLst/>
              <a:cxnLst/>
              <a:rect l="l" t="t" r="r" b="b"/>
              <a:pathLst>
                <a:path w="680" h="320" extrusionOk="0">
                  <a:moveTo>
                    <a:pt x="526" y="0"/>
                  </a:moveTo>
                  <a:cubicBezTo>
                    <a:pt x="519" y="0"/>
                    <a:pt x="511" y="1"/>
                    <a:pt x="502" y="3"/>
                  </a:cubicBezTo>
                  <a:lnTo>
                    <a:pt x="93" y="108"/>
                  </a:lnTo>
                  <a:cubicBezTo>
                    <a:pt x="27" y="122"/>
                    <a:pt x="1" y="174"/>
                    <a:pt x="14" y="240"/>
                  </a:cubicBezTo>
                  <a:cubicBezTo>
                    <a:pt x="27" y="293"/>
                    <a:pt x="67" y="320"/>
                    <a:pt x="119" y="320"/>
                  </a:cubicBezTo>
                  <a:lnTo>
                    <a:pt x="146" y="320"/>
                  </a:lnTo>
                  <a:lnTo>
                    <a:pt x="555" y="214"/>
                  </a:lnTo>
                  <a:cubicBezTo>
                    <a:pt x="679" y="177"/>
                    <a:pt x="640" y="0"/>
                    <a:pt x="5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27"/>
            <p:cNvSpPr/>
            <p:nvPr/>
          </p:nvSpPr>
          <p:spPr>
            <a:xfrm>
              <a:off x="660725" y="3102050"/>
              <a:ext cx="16525" cy="8025"/>
            </a:xfrm>
            <a:custGeom>
              <a:avLst/>
              <a:gdLst/>
              <a:ahLst/>
              <a:cxnLst/>
              <a:rect l="l" t="t" r="r" b="b"/>
              <a:pathLst>
                <a:path w="661" h="321" extrusionOk="0">
                  <a:moveTo>
                    <a:pt x="542" y="1"/>
                  </a:moveTo>
                  <a:cubicBezTo>
                    <a:pt x="533" y="1"/>
                    <a:pt x="524" y="2"/>
                    <a:pt x="515" y="4"/>
                  </a:cubicBezTo>
                  <a:lnTo>
                    <a:pt x="106" y="110"/>
                  </a:lnTo>
                  <a:cubicBezTo>
                    <a:pt x="40" y="123"/>
                    <a:pt x="0" y="176"/>
                    <a:pt x="27" y="242"/>
                  </a:cubicBezTo>
                  <a:cubicBezTo>
                    <a:pt x="40" y="295"/>
                    <a:pt x="80" y="321"/>
                    <a:pt x="132" y="321"/>
                  </a:cubicBezTo>
                  <a:cubicBezTo>
                    <a:pt x="132" y="321"/>
                    <a:pt x="146" y="321"/>
                    <a:pt x="159" y="308"/>
                  </a:cubicBezTo>
                  <a:lnTo>
                    <a:pt x="568" y="215"/>
                  </a:lnTo>
                  <a:cubicBezTo>
                    <a:pt x="621" y="189"/>
                    <a:pt x="661" y="136"/>
                    <a:pt x="647" y="83"/>
                  </a:cubicBezTo>
                  <a:cubicBezTo>
                    <a:pt x="625" y="28"/>
                    <a:pt x="585"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27"/>
            <p:cNvSpPr/>
            <p:nvPr/>
          </p:nvSpPr>
          <p:spPr>
            <a:xfrm>
              <a:off x="672050" y="3106625"/>
              <a:ext cx="18125" cy="8100"/>
            </a:xfrm>
            <a:custGeom>
              <a:avLst/>
              <a:gdLst/>
              <a:ahLst/>
              <a:cxnLst/>
              <a:rect l="l" t="t" r="r" b="b"/>
              <a:pathLst>
                <a:path w="725" h="324" extrusionOk="0">
                  <a:moveTo>
                    <a:pt x="583" y="1"/>
                  </a:moveTo>
                  <a:cubicBezTo>
                    <a:pt x="573" y="1"/>
                    <a:pt x="562" y="3"/>
                    <a:pt x="551" y="6"/>
                  </a:cubicBezTo>
                  <a:lnTo>
                    <a:pt x="142" y="112"/>
                  </a:lnTo>
                  <a:cubicBezTo>
                    <a:pt x="1" y="124"/>
                    <a:pt x="21" y="323"/>
                    <a:pt x="155" y="323"/>
                  </a:cubicBezTo>
                  <a:cubicBezTo>
                    <a:pt x="159" y="323"/>
                    <a:pt x="164" y="323"/>
                    <a:pt x="168" y="323"/>
                  </a:cubicBezTo>
                  <a:lnTo>
                    <a:pt x="194" y="323"/>
                  </a:lnTo>
                  <a:lnTo>
                    <a:pt x="604" y="217"/>
                  </a:lnTo>
                  <a:cubicBezTo>
                    <a:pt x="725" y="181"/>
                    <a:pt x="691" y="1"/>
                    <a:pt x="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27"/>
            <p:cNvSpPr/>
            <p:nvPr/>
          </p:nvSpPr>
          <p:spPr>
            <a:xfrm>
              <a:off x="371175" y="2336150"/>
              <a:ext cx="255225" cy="152025"/>
            </a:xfrm>
            <a:custGeom>
              <a:avLst/>
              <a:gdLst/>
              <a:ahLst/>
              <a:cxnLst/>
              <a:rect l="l" t="t" r="r" b="b"/>
              <a:pathLst>
                <a:path w="10209" h="6081" extrusionOk="0">
                  <a:moveTo>
                    <a:pt x="8690" y="1"/>
                  </a:moveTo>
                  <a:lnTo>
                    <a:pt x="185" y="1810"/>
                  </a:lnTo>
                  <a:cubicBezTo>
                    <a:pt x="185" y="1810"/>
                    <a:pt x="0" y="3620"/>
                    <a:pt x="330" y="4927"/>
                  </a:cubicBezTo>
                  <a:cubicBezTo>
                    <a:pt x="344" y="4993"/>
                    <a:pt x="370" y="5059"/>
                    <a:pt x="383" y="5125"/>
                  </a:cubicBezTo>
                  <a:cubicBezTo>
                    <a:pt x="410" y="5218"/>
                    <a:pt x="436" y="5297"/>
                    <a:pt x="476" y="5389"/>
                  </a:cubicBezTo>
                  <a:cubicBezTo>
                    <a:pt x="674" y="5877"/>
                    <a:pt x="1804" y="6080"/>
                    <a:pt x="3216" y="6080"/>
                  </a:cubicBezTo>
                  <a:cubicBezTo>
                    <a:pt x="3871" y="6080"/>
                    <a:pt x="4585" y="6037"/>
                    <a:pt x="5296" y="5957"/>
                  </a:cubicBezTo>
                  <a:cubicBezTo>
                    <a:pt x="7026" y="5759"/>
                    <a:pt x="8743" y="5336"/>
                    <a:pt x="9496" y="4835"/>
                  </a:cubicBezTo>
                  <a:cubicBezTo>
                    <a:pt x="10209" y="4359"/>
                    <a:pt x="8690" y="1"/>
                    <a:pt x="8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27"/>
            <p:cNvSpPr/>
            <p:nvPr/>
          </p:nvSpPr>
          <p:spPr>
            <a:xfrm>
              <a:off x="506525" y="2428275"/>
              <a:ext cx="130775" cy="614450"/>
            </a:xfrm>
            <a:custGeom>
              <a:avLst/>
              <a:gdLst/>
              <a:ahLst/>
              <a:cxnLst/>
              <a:rect l="l" t="t" r="r" b="b"/>
              <a:pathLst>
                <a:path w="5231" h="24578" extrusionOk="0">
                  <a:moveTo>
                    <a:pt x="4240" y="1"/>
                  </a:moveTo>
                  <a:lnTo>
                    <a:pt x="3408" y="384"/>
                  </a:lnTo>
                  <a:lnTo>
                    <a:pt x="3210" y="476"/>
                  </a:lnTo>
                  <a:lnTo>
                    <a:pt x="1" y="1955"/>
                  </a:lnTo>
                  <a:lnTo>
                    <a:pt x="41" y="2246"/>
                  </a:lnTo>
                  <a:lnTo>
                    <a:pt x="1454" y="14277"/>
                  </a:lnTo>
                  <a:cubicBezTo>
                    <a:pt x="1137" y="16297"/>
                    <a:pt x="2022" y="24578"/>
                    <a:pt x="2022" y="24578"/>
                  </a:cubicBezTo>
                  <a:lnTo>
                    <a:pt x="4518" y="24499"/>
                  </a:lnTo>
                  <a:lnTo>
                    <a:pt x="5231" y="13524"/>
                  </a:lnTo>
                  <a:cubicBezTo>
                    <a:pt x="5204" y="10341"/>
                    <a:pt x="4861" y="5943"/>
                    <a:pt x="4359" y="1163"/>
                  </a:cubicBezTo>
                  <a:cubicBezTo>
                    <a:pt x="4359" y="1084"/>
                    <a:pt x="4346" y="1004"/>
                    <a:pt x="4333" y="938"/>
                  </a:cubicBezTo>
                  <a:cubicBezTo>
                    <a:pt x="4306" y="687"/>
                    <a:pt x="4280" y="436"/>
                    <a:pt x="4253" y="199"/>
                  </a:cubicBezTo>
                  <a:cubicBezTo>
                    <a:pt x="4253" y="133"/>
                    <a:pt x="4240" y="67"/>
                    <a:pt x="42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127"/>
            <p:cNvSpPr/>
            <p:nvPr/>
          </p:nvSpPr>
          <p:spPr>
            <a:xfrm>
              <a:off x="518100" y="2485675"/>
              <a:ext cx="51525" cy="548475"/>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127"/>
            <p:cNvSpPr/>
            <p:nvPr/>
          </p:nvSpPr>
          <p:spPr>
            <a:xfrm>
              <a:off x="563925" y="2390250"/>
              <a:ext cx="51600" cy="67100"/>
            </a:xfrm>
            <a:custGeom>
              <a:avLst/>
              <a:gdLst/>
              <a:ahLst/>
              <a:cxnLst/>
              <a:rect l="l" t="t" r="r" b="b"/>
              <a:pathLst>
                <a:path w="2064" h="2684" extrusionOk="0">
                  <a:moveTo>
                    <a:pt x="117" y="1"/>
                  </a:moveTo>
                  <a:cubicBezTo>
                    <a:pt x="60" y="1"/>
                    <a:pt x="1" y="46"/>
                    <a:pt x="16" y="122"/>
                  </a:cubicBezTo>
                  <a:cubicBezTo>
                    <a:pt x="16" y="175"/>
                    <a:pt x="227" y="1244"/>
                    <a:pt x="914" y="1997"/>
                  </a:cubicBezTo>
                  <a:cubicBezTo>
                    <a:pt x="1059" y="2155"/>
                    <a:pt x="1218" y="2288"/>
                    <a:pt x="1403" y="2406"/>
                  </a:cubicBezTo>
                  <a:cubicBezTo>
                    <a:pt x="1535" y="2499"/>
                    <a:pt x="1680" y="2565"/>
                    <a:pt x="1839" y="2618"/>
                  </a:cubicBezTo>
                  <a:cubicBezTo>
                    <a:pt x="1918" y="2644"/>
                    <a:pt x="1984" y="2671"/>
                    <a:pt x="2063" y="2684"/>
                  </a:cubicBezTo>
                  <a:cubicBezTo>
                    <a:pt x="2063" y="2605"/>
                    <a:pt x="2050" y="2538"/>
                    <a:pt x="2037" y="2459"/>
                  </a:cubicBezTo>
                  <a:lnTo>
                    <a:pt x="1931" y="2433"/>
                  </a:lnTo>
                  <a:cubicBezTo>
                    <a:pt x="1786" y="2380"/>
                    <a:pt x="1640" y="2314"/>
                    <a:pt x="1508" y="2235"/>
                  </a:cubicBezTo>
                  <a:cubicBezTo>
                    <a:pt x="1363" y="2142"/>
                    <a:pt x="1231" y="2023"/>
                    <a:pt x="1112" y="1905"/>
                  </a:cubicBezTo>
                  <a:cubicBezTo>
                    <a:pt x="425" y="1191"/>
                    <a:pt x="214" y="95"/>
                    <a:pt x="214" y="82"/>
                  </a:cubicBezTo>
                  <a:cubicBezTo>
                    <a:pt x="203" y="26"/>
                    <a:pt x="160" y="1"/>
                    <a:pt x="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2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2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27"/>
            <p:cNvSpPr/>
            <p:nvPr/>
          </p:nvSpPr>
          <p:spPr>
            <a:xfrm>
              <a:off x="376125" y="2414250"/>
              <a:ext cx="128450" cy="630800"/>
            </a:xfrm>
            <a:custGeom>
              <a:avLst/>
              <a:gdLst/>
              <a:ahLst/>
              <a:cxnLst/>
              <a:rect l="l" t="t" r="r" b="b"/>
              <a:pathLst>
                <a:path w="5138" h="25232" extrusionOk="0">
                  <a:moveTo>
                    <a:pt x="525" y="0"/>
                  </a:moveTo>
                  <a:cubicBezTo>
                    <a:pt x="321" y="0"/>
                    <a:pt x="142" y="27"/>
                    <a:pt x="0" y="86"/>
                  </a:cubicBezTo>
                  <a:cubicBezTo>
                    <a:pt x="0" y="86"/>
                    <a:pt x="66" y="760"/>
                    <a:pt x="172" y="1803"/>
                  </a:cubicBezTo>
                  <a:lnTo>
                    <a:pt x="185" y="2001"/>
                  </a:lnTo>
                  <a:lnTo>
                    <a:pt x="212" y="2212"/>
                  </a:lnTo>
                  <a:cubicBezTo>
                    <a:pt x="463" y="4827"/>
                    <a:pt x="885" y="9159"/>
                    <a:pt x="1163" y="11246"/>
                  </a:cubicBezTo>
                  <a:cubicBezTo>
                    <a:pt x="1163" y="11246"/>
                    <a:pt x="1123" y="15168"/>
                    <a:pt x="1281" y="18205"/>
                  </a:cubicBezTo>
                  <a:cubicBezTo>
                    <a:pt x="1413" y="21005"/>
                    <a:pt x="2391" y="24386"/>
                    <a:pt x="2536" y="25231"/>
                  </a:cubicBezTo>
                  <a:lnTo>
                    <a:pt x="5124" y="25231"/>
                  </a:lnTo>
                  <a:lnTo>
                    <a:pt x="5138" y="24862"/>
                  </a:lnTo>
                  <a:lnTo>
                    <a:pt x="5098" y="1446"/>
                  </a:lnTo>
                  <a:cubicBezTo>
                    <a:pt x="4306" y="1090"/>
                    <a:pt x="3513" y="760"/>
                    <a:pt x="2694" y="482"/>
                  </a:cubicBezTo>
                  <a:lnTo>
                    <a:pt x="2483" y="403"/>
                  </a:lnTo>
                  <a:lnTo>
                    <a:pt x="2100" y="284"/>
                  </a:lnTo>
                  <a:lnTo>
                    <a:pt x="1889" y="231"/>
                  </a:lnTo>
                  <a:cubicBezTo>
                    <a:pt x="1388" y="93"/>
                    <a:pt x="911" y="0"/>
                    <a:pt x="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27"/>
            <p:cNvSpPr/>
            <p:nvPr/>
          </p:nvSpPr>
          <p:spPr>
            <a:xfrm>
              <a:off x="395925" y="2475150"/>
              <a:ext cx="53175" cy="566925"/>
            </a:xfrm>
            <a:custGeom>
              <a:avLst/>
              <a:gdLst/>
              <a:ahLst/>
              <a:cxnLst/>
              <a:rect l="l" t="t" r="r" b="b"/>
              <a:pathLst>
                <a:path w="2127" h="22677" extrusionOk="0">
                  <a:moveTo>
                    <a:pt x="104" y="1"/>
                  </a:moveTo>
                  <a:cubicBezTo>
                    <a:pt x="52" y="1"/>
                    <a:pt x="1" y="37"/>
                    <a:pt x="1" y="107"/>
                  </a:cubicBezTo>
                  <a:cubicBezTo>
                    <a:pt x="1" y="173"/>
                    <a:pt x="476" y="6868"/>
                    <a:pt x="714" y="8836"/>
                  </a:cubicBezTo>
                  <a:cubicBezTo>
                    <a:pt x="714" y="9074"/>
                    <a:pt x="582" y="14753"/>
                    <a:pt x="886" y="16813"/>
                  </a:cubicBezTo>
                  <a:cubicBezTo>
                    <a:pt x="1189" y="18886"/>
                    <a:pt x="1902" y="22558"/>
                    <a:pt x="1916" y="22584"/>
                  </a:cubicBezTo>
                  <a:cubicBezTo>
                    <a:pt x="1916" y="22637"/>
                    <a:pt x="1969" y="22676"/>
                    <a:pt x="2021" y="22676"/>
                  </a:cubicBezTo>
                  <a:lnTo>
                    <a:pt x="2035" y="22676"/>
                  </a:lnTo>
                  <a:cubicBezTo>
                    <a:pt x="2101" y="22663"/>
                    <a:pt x="2127" y="22610"/>
                    <a:pt x="2127" y="22558"/>
                  </a:cubicBezTo>
                  <a:cubicBezTo>
                    <a:pt x="2127" y="22518"/>
                    <a:pt x="1401" y="18860"/>
                    <a:pt x="1097" y="16773"/>
                  </a:cubicBezTo>
                  <a:cubicBezTo>
                    <a:pt x="780" y="14700"/>
                    <a:pt x="925" y="8889"/>
                    <a:pt x="925" y="8836"/>
                  </a:cubicBezTo>
                  <a:lnTo>
                    <a:pt x="925" y="8823"/>
                  </a:lnTo>
                  <a:cubicBezTo>
                    <a:pt x="687" y="6868"/>
                    <a:pt x="212" y="159"/>
                    <a:pt x="212" y="93"/>
                  </a:cubicBezTo>
                  <a:cubicBezTo>
                    <a:pt x="199" y="31"/>
                    <a:pt x="151" y="1"/>
                    <a:pt x="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27"/>
            <p:cNvSpPr/>
            <p:nvPr/>
          </p:nvSpPr>
          <p:spPr>
            <a:xfrm>
              <a:off x="415400" y="3061525"/>
              <a:ext cx="98750" cy="86200"/>
            </a:xfrm>
            <a:custGeom>
              <a:avLst/>
              <a:gdLst/>
              <a:ahLst/>
              <a:cxnLst/>
              <a:rect l="l" t="t" r="r" b="b"/>
              <a:pathLst>
                <a:path w="3950" h="3448" extrusionOk="0">
                  <a:moveTo>
                    <a:pt x="2418" y="1"/>
                  </a:moveTo>
                  <a:cubicBezTo>
                    <a:pt x="1718" y="1"/>
                    <a:pt x="1599" y="133"/>
                    <a:pt x="1480" y="410"/>
                  </a:cubicBezTo>
                  <a:cubicBezTo>
                    <a:pt x="1467" y="436"/>
                    <a:pt x="1322" y="885"/>
                    <a:pt x="1308" y="912"/>
                  </a:cubicBezTo>
                  <a:cubicBezTo>
                    <a:pt x="1163" y="1176"/>
                    <a:pt x="1440" y="1057"/>
                    <a:pt x="701" y="1625"/>
                  </a:cubicBezTo>
                  <a:cubicBezTo>
                    <a:pt x="278" y="1982"/>
                    <a:pt x="14" y="2510"/>
                    <a:pt x="14" y="3078"/>
                  </a:cubicBezTo>
                  <a:cubicBezTo>
                    <a:pt x="1" y="3197"/>
                    <a:pt x="1" y="3329"/>
                    <a:pt x="14" y="3448"/>
                  </a:cubicBezTo>
                  <a:lnTo>
                    <a:pt x="3936" y="3448"/>
                  </a:lnTo>
                  <a:cubicBezTo>
                    <a:pt x="3936" y="3448"/>
                    <a:pt x="3950" y="3368"/>
                    <a:pt x="3950" y="3249"/>
                  </a:cubicBezTo>
                  <a:lnTo>
                    <a:pt x="3950" y="3065"/>
                  </a:lnTo>
                  <a:lnTo>
                    <a:pt x="3950" y="3025"/>
                  </a:lnTo>
                  <a:cubicBezTo>
                    <a:pt x="3950" y="2787"/>
                    <a:pt x="3936" y="2563"/>
                    <a:pt x="3910" y="2338"/>
                  </a:cubicBezTo>
                  <a:cubicBezTo>
                    <a:pt x="3870" y="2114"/>
                    <a:pt x="3818" y="1823"/>
                    <a:pt x="3765" y="1559"/>
                  </a:cubicBezTo>
                  <a:cubicBezTo>
                    <a:pt x="3738" y="1453"/>
                    <a:pt x="3712" y="1348"/>
                    <a:pt x="3686" y="1242"/>
                  </a:cubicBezTo>
                  <a:cubicBezTo>
                    <a:pt x="3646" y="1057"/>
                    <a:pt x="3593" y="872"/>
                    <a:pt x="3540" y="687"/>
                  </a:cubicBezTo>
                  <a:cubicBezTo>
                    <a:pt x="3435" y="450"/>
                    <a:pt x="3355" y="1"/>
                    <a:pt x="2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27"/>
            <p:cNvSpPr/>
            <p:nvPr/>
          </p:nvSpPr>
          <p:spPr>
            <a:xfrm>
              <a:off x="497950" y="3092575"/>
              <a:ext cx="16200" cy="50200"/>
            </a:xfrm>
            <a:custGeom>
              <a:avLst/>
              <a:gdLst/>
              <a:ahLst/>
              <a:cxnLst/>
              <a:rect l="l" t="t" r="r" b="b"/>
              <a:pathLst>
                <a:path w="648" h="2008" extrusionOk="0">
                  <a:moveTo>
                    <a:pt x="384" y="0"/>
                  </a:moveTo>
                  <a:cubicBezTo>
                    <a:pt x="370" y="40"/>
                    <a:pt x="1" y="832"/>
                    <a:pt x="238" y="1492"/>
                  </a:cubicBezTo>
                  <a:cubicBezTo>
                    <a:pt x="318" y="1704"/>
                    <a:pt x="463" y="1889"/>
                    <a:pt x="648" y="2007"/>
                  </a:cubicBezTo>
                  <a:lnTo>
                    <a:pt x="648" y="1823"/>
                  </a:lnTo>
                  <a:lnTo>
                    <a:pt x="648" y="1783"/>
                  </a:lnTo>
                  <a:cubicBezTo>
                    <a:pt x="542" y="1677"/>
                    <a:pt x="463" y="1558"/>
                    <a:pt x="410" y="1413"/>
                  </a:cubicBezTo>
                  <a:cubicBezTo>
                    <a:pt x="265" y="1030"/>
                    <a:pt x="370" y="581"/>
                    <a:pt x="450" y="317"/>
                  </a:cubicBezTo>
                  <a:cubicBezTo>
                    <a:pt x="436" y="211"/>
                    <a:pt x="410" y="106"/>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27"/>
            <p:cNvSpPr/>
            <p:nvPr/>
          </p:nvSpPr>
          <p:spPr>
            <a:xfrm>
              <a:off x="415400" y="3138125"/>
              <a:ext cx="98750" cy="9600"/>
            </a:xfrm>
            <a:custGeom>
              <a:avLst/>
              <a:gdLst/>
              <a:ahLst/>
              <a:cxnLst/>
              <a:rect l="l" t="t" r="r" b="b"/>
              <a:pathLst>
                <a:path w="3950" h="384" extrusionOk="0">
                  <a:moveTo>
                    <a:pt x="3950" y="1"/>
                  </a:moveTo>
                  <a:lnTo>
                    <a:pt x="14" y="14"/>
                  </a:lnTo>
                  <a:cubicBezTo>
                    <a:pt x="1" y="133"/>
                    <a:pt x="1" y="265"/>
                    <a:pt x="14" y="384"/>
                  </a:cubicBezTo>
                  <a:lnTo>
                    <a:pt x="3923" y="384"/>
                  </a:lnTo>
                  <a:cubicBezTo>
                    <a:pt x="3923" y="384"/>
                    <a:pt x="3950" y="225"/>
                    <a:pt x="39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27"/>
            <p:cNvSpPr/>
            <p:nvPr/>
          </p:nvSpPr>
          <p:spPr>
            <a:xfrm>
              <a:off x="451725" y="3085125"/>
              <a:ext cx="31075" cy="7125"/>
            </a:xfrm>
            <a:custGeom>
              <a:avLst/>
              <a:gdLst/>
              <a:ahLst/>
              <a:cxnLst/>
              <a:rect l="l" t="t" r="r" b="b"/>
              <a:pathLst>
                <a:path w="1243" h="285" extrusionOk="0">
                  <a:moveTo>
                    <a:pt x="565" y="0"/>
                  </a:moveTo>
                  <a:cubicBezTo>
                    <a:pt x="408" y="0"/>
                    <a:pt x="250" y="17"/>
                    <a:pt x="93" y="47"/>
                  </a:cubicBezTo>
                  <a:cubicBezTo>
                    <a:pt x="40" y="74"/>
                    <a:pt x="1" y="126"/>
                    <a:pt x="14" y="192"/>
                  </a:cubicBezTo>
                  <a:cubicBezTo>
                    <a:pt x="37" y="238"/>
                    <a:pt x="80" y="274"/>
                    <a:pt x="134" y="274"/>
                  </a:cubicBezTo>
                  <a:cubicBezTo>
                    <a:pt x="142" y="274"/>
                    <a:pt x="150" y="273"/>
                    <a:pt x="159" y="272"/>
                  </a:cubicBezTo>
                  <a:cubicBezTo>
                    <a:pt x="304" y="240"/>
                    <a:pt x="449" y="224"/>
                    <a:pt x="594" y="224"/>
                  </a:cubicBezTo>
                  <a:cubicBezTo>
                    <a:pt x="753" y="224"/>
                    <a:pt x="912" y="243"/>
                    <a:pt x="1070" y="285"/>
                  </a:cubicBezTo>
                  <a:lnTo>
                    <a:pt x="1097" y="285"/>
                  </a:lnTo>
                  <a:cubicBezTo>
                    <a:pt x="1216" y="285"/>
                    <a:pt x="1242" y="100"/>
                    <a:pt x="1123" y="74"/>
                  </a:cubicBezTo>
                  <a:cubicBezTo>
                    <a:pt x="937" y="23"/>
                    <a:pt x="751" y="0"/>
                    <a:pt x="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27"/>
            <p:cNvSpPr/>
            <p:nvPr/>
          </p:nvSpPr>
          <p:spPr>
            <a:xfrm>
              <a:off x="453375" y="3074400"/>
              <a:ext cx="31075" cy="7300"/>
            </a:xfrm>
            <a:custGeom>
              <a:avLst/>
              <a:gdLst/>
              <a:ahLst/>
              <a:cxnLst/>
              <a:rect l="l" t="t" r="r" b="b"/>
              <a:pathLst>
                <a:path w="1243" h="292" extrusionOk="0">
                  <a:moveTo>
                    <a:pt x="559" y="0"/>
                  </a:moveTo>
                  <a:cubicBezTo>
                    <a:pt x="402" y="0"/>
                    <a:pt x="245" y="17"/>
                    <a:pt x="93" y="53"/>
                  </a:cubicBezTo>
                  <a:cubicBezTo>
                    <a:pt x="27" y="67"/>
                    <a:pt x="1" y="133"/>
                    <a:pt x="14" y="199"/>
                  </a:cubicBezTo>
                  <a:cubicBezTo>
                    <a:pt x="25" y="245"/>
                    <a:pt x="77" y="281"/>
                    <a:pt x="125" y="281"/>
                  </a:cubicBezTo>
                  <a:cubicBezTo>
                    <a:pt x="132" y="281"/>
                    <a:pt x="139" y="280"/>
                    <a:pt x="146" y="278"/>
                  </a:cubicBezTo>
                  <a:cubicBezTo>
                    <a:pt x="285" y="242"/>
                    <a:pt x="427" y="225"/>
                    <a:pt x="568" y="225"/>
                  </a:cubicBezTo>
                  <a:cubicBezTo>
                    <a:pt x="735" y="225"/>
                    <a:pt x="900" y="248"/>
                    <a:pt x="1057" y="291"/>
                  </a:cubicBezTo>
                  <a:lnTo>
                    <a:pt x="1084" y="291"/>
                  </a:lnTo>
                  <a:cubicBezTo>
                    <a:pt x="1216" y="291"/>
                    <a:pt x="1242" y="106"/>
                    <a:pt x="1110" y="67"/>
                  </a:cubicBezTo>
                  <a:cubicBezTo>
                    <a:pt x="931" y="24"/>
                    <a:pt x="745"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27"/>
            <p:cNvSpPr/>
            <p:nvPr/>
          </p:nvSpPr>
          <p:spPr>
            <a:xfrm>
              <a:off x="446750" y="3093875"/>
              <a:ext cx="31075" cy="7300"/>
            </a:xfrm>
            <a:custGeom>
              <a:avLst/>
              <a:gdLst/>
              <a:ahLst/>
              <a:cxnLst/>
              <a:rect l="l" t="t" r="r" b="b"/>
              <a:pathLst>
                <a:path w="1243" h="292" extrusionOk="0">
                  <a:moveTo>
                    <a:pt x="599" y="0"/>
                  </a:moveTo>
                  <a:cubicBezTo>
                    <a:pt x="442" y="0"/>
                    <a:pt x="285" y="17"/>
                    <a:pt x="134" y="54"/>
                  </a:cubicBezTo>
                  <a:cubicBezTo>
                    <a:pt x="1" y="90"/>
                    <a:pt x="34" y="270"/>
                    <a:pt x="151" y="270"/>
                  </a:cubicBezTo>
                  <a:cubicBezTo>
                    <a:pt x="162" y="270"/>
                    <a:pt x="174" y="268"/>
                    <a:pt x="186" y="265"/>
                  </a:cubicBezTo>
                  <a:cubicBezTo>
                    <a:pt x="318" y="236"/>
                    <a:pt x="449" y="223"/>
                    <a:pt x="580" y="223"/>
                  </a:cubicBezTo>
                  <a:cubicBezTo>
                    <a:pt x="753" y="223"/>
                    <a:pt x="925" y="246"/>
                    <a:pt x="1098" y="291"/>
                  </a:cubicBezTo>
                  <a:lnTo>
                    <a:pt x="1124" y="291"/>
                  </a:lnTo>
                  <a:cubicBezTo>
                    <a:pt x="1177" y="291"/>
                    <a:pt x="1217" y="252"/>
                    <a:pt x="1230" y="212"/>
                  </a:cubicBezTo>
                  <a:cubicBezTo>
                    <a:pt x="1243" y="146"/>
                    <a:pt x="1217" y="80"/>
                    <a:pt x="1151" y="67"/>
                  </a:cubicBezTo>
                  <a:cubicBezTo>
                    <a:pt x="972" y="24"/>
                    <a:pt x="785" y="0"/>
                    <a:pt x="5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27"/>
            <p:cNvSpPr/>
            <p:nvPr/>
          </p:nvSpPr>
          <p:spPr>
            <a:xfrm>
              <a:off x="442825" y="3104000"/>
              <a:ext cx="30400" cy="7075"/>
            </a:xfrm>
            <a:custGeom>
              <a:avLst/>
              <a:gdLst/>
              <a:ahLst/>
              <a:cxnLst/>
              <a:rect l="l" t="t" r="r" b="b"/>
              <a:pathLst>
                <a:path w="1216" h="283" extrusionOk="0">
                  <a:moveTo>
                    <a:pt x="581" y="0"/>
                  </a:moveTo>
                  <a:cubicBezTo>
                    <a:pt x="416" y="0"/>
                    <a:pt x="251" y="20"/>
                    <a:pt x="93" y="58"/>
                  </a:cubicBezTo>
                  <a:cubicBezTo>
                    <a:pt x="26" y="71"/>
                    <a:pt x="0" y="137"/>
                    <a:pt x="13" y="190"/>
                  </a:cubicBezTo>
                  <a:cubicBezTo>
                    <a:pt x="24" y="245"/>
                    <a:pt x="72" y="273"/>
                    <a:pt x="118" y="273"/>
                  </a:cubicBezTo>
                  <a:cubicBezTo>
                    <a:pt x="127" y="273"/>
                    <a:pt x="137" y="272"/>
                    <a:pt x="145" y="269"/>
                  </a:cubicBezTo>
                  <a:cubicBezTo>
                    <a:pt x="290" y="238"/>
                    <a:pt x="438" y="221"/>
                    <a:pt x="585" y="221"/>
                  </a:cubicBezTo>
                  <a:cubicBezTo>
                    <a:pt x="746" y="221"/>
                    <a:pt x="905" y="241"/>
                    <a:pt x="1057" y="283"/>
                  </a:cubicBezTo>
                  <a:lnTo>
                    <a:pt x="1083" y="283"/>
                  </a:lnTo>
                  <a:cubicBezTo>
                    <a:pt x="1136" y="283"/>
                    <a:pt x="1175" y="256"/>
                    <a:pt x="1189" y="203"/>
                  </a:cubicBezTo>
                  <a:cubicBezTo>
                    <a:pt x="1215" y="151"/>
                    <a:pt x="1175" y="84"/>
                    <a:pt x="1109" y="71"/>
                  </a:cubicBezTo>
                  <a:cubicBezTo>
                    <a:pt x="938" y="23"/>
                    <a:pt x="759" y="0"/>
                    <a:pt x="5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27"/>
            <p:cNvSpPr/>
            <p:nvPr/>
          </p:nvSpPr>
          <p:spPr>
            <a:xfrm>
              <a:off x="380750" y="2408575"/>
              <a:ext cx="69025" cy="61650"/>
            </a:xfrm>
            <a:custGeom>
              <a:avLst/>
              <a:gdLst/>
              <a:ahLst/>
              <a:cxnLst/>
              <a:rect l="l" t="t" r="r" b="b"/>
              <a:pathLst>
                <a:path w="2761" h="2466" extrusionOk="0">
                  <a:moveTo>
                    <a:pt x="2645" y="1"/>
                  </a:moveTo>
                  <a:cubicBezTo>
                    <a:pt x="2602" y="1"/>
                    <a:pt x="2559" y="34"/>
                    <a:pt x="2549" y="75"/>
                  </a:cubicBezTo>
                  <a:cubicBezTo>
                    <a:pt x="2470" y="260"/>
                    <a:pt x="2391" y="445"/>
                    <a:pt x="2298" y="630"/>
                  </a:cubicBezTo>
                  <a:cubicBezTo>
                    <a:pt x="2193" y="815"/>
                    <a:pt x="2087" y="1000"/>
                    <a:pt x="1968" y="1172"/>
                  </a:cubicBezTo>
                  <a:cubicBezTo>
                    <a:pt x="1677" y="1581"/>
                    <a:pt x="1294" y="1990"/>
                    <a:pt x="806" y="2162"/>
                  </a:cubicBezTo>
                  <a:cubicBezTo>
                    <a:pt x="641" y="2223"/>
                    <a:pt x="459" y="2255"/>
                    <a:pt x="279" y="2255"/>
                  </a:cubicBezTo>
                  <a:cubicBezTo>
                    <a:pt x="185" y="2255"/>
                    <a:pt x="91" y="2246"/>
                    <a:pt x="0" y="2228"/>
                  </a:cubicBezTo>
                  <a:lnTo>
                    <a:pt x="0" y="2228"/>
                  </a:lnTo>
                  <a:lnTo>
                    <a:pt x="27" y="2439"/>
                  </a:lnTo>
                  <a:cubicBezTo>
                    <a:pt x="123" y="2457"/>
                    <a:pt x="220" y="2466"/>
                    <a:pt x="317" y="2466"/>
                  </a:cubicBezTo>
                  <a:cubicBezTo>
                    <a:pt x="509" y="2466"/>
                    <a:pt x="700" y="2431"/>
                    <a:pt x="885" y="2360"/>
                  </a:cubicBezTo>
                  <a:cubicBezTo>
                    <a:pt x="1427" y="2162"/>
                    <a:pt x="1836" y="1726"/>
                    <a:pt x="2140" y="1290"/>
                  </a:cubicBezTo>
                  <a:cubicBezTo>
                    <a:pt x="2272" y="1106"/>
                    <a:pt x="2391" y="907"/>
                    <a:pt x="2496" y="696"/>
                  </a:cubicBezTo>
                  <a:cubicBezTo>
                    <a:pt x="2589" y="511"/>
                    <a:pt x="2668" y="326"/>
                    <a:pt x="2747" y="141"/>
                  </a:cubicBezTo>
                  <a:cubicBezTo>
                    <a:pt x="2760" y="89"/>
                    <a:pt x="2734" y="23"/>
                    <a:pt x="2681" y="9"/>
                  </a:cubicBezTo>
                  <a:cubicBezTo>
                    <a:pt x="2670" y="4"/>
                    <a:pt x="2657"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27"/>
            <p:cNvSpPr/>
            <p:nvPr/>
          </p:nvSpPr>
          <p:spPr>
            <a:xfrm>
              <a:off x="371175" y="1960100"/>
              <a:ext cx="202750" cy="385975"/>
            </a:xfrm>
            <a:custGeom>
              <a:avLst/>
              <a:gdLst/>
              <a:ahLst/>
              <a:cxnLst/>
              <a:rect l="l" t="t" r="r" b="b"/>
              <a:pathLst>
                <a:path w="8110" h="15439" extrusionOk="0">
                  <a:moveTo>
                    <a:pt x="3038" y="1"/>
                  </a:moveTo>
                  <a:cubicBezTo>
                    <a:pt x="2853" y="133"/>
                    <a:pt x="2655" y="265"/>
                    <a:pt x="2457" y="357"/>
                  </a:cubicBezTo>
                  <a:lnTo>
                    <a:pt x="2338" y="423"/>
                  </a:lnTo>
                  <a:cubicBezTo>
                    <a:pt x="2245" y="463"/>
                    <a:pt x="2153" y="516"/>
                    <a:pt x="2034" y="555"/>
                  </a:cubicBezTo>
                  <a:cubicBezTo>
                    <a:pt x="1638" y="701"/>
                    <a:pt x="1413" y="661"/>
                    <a:pt x="1281" y="1084"/>
                  </a:cubicBezTo>
                  <a:cubicBezTo>
                    <a:pt x="1162" y="1506"/>
                    <a:pt x="1044" y="1969"/>
                    <a:pt x="938" y="2418"/>
                  </a:cubicBezTo>
                  <a:cubicBezTo>
                    <a:pt x="727" y="3276"/>
                    <a:pt x="555" y="4161"/>
                    <a:pt x="410" y="5046"/>
                  </a:cubicBezTo>
                  <a:cubicBezTo>
                    <a:pt x="132" y="6789"/>
                    <a:pt x="0" y="8559"/>
                    <a:pt x="0" y="10328"/>
                  </a:cubicBezTo>
                  <a:cubicBezTo>
                    <a:pt x="0" y="11372"/>
                    <a:pt x="79" y="12507"/>
                    <a:pt x="740" y="13326"/>
                  </a:cubicBezTo>
                  <a:cubicBezTo>
                    <a:pt x="1400" y="14145"/>
                    <a:pt x="2430" y="14462"/>
                    <a:pt x="3421" y="14726"/>
                  </a:cubicBezTo>
                  <a:cubicBezTo>
                    <a:pt x="4160" y="14924"/>
                    <a:pt x="4913" y="15122"/>
                    <a:pt x="5666" y="15307"/>
                  </a:cubicBezTo>
                  <a:cubicBezTo>
                    <a:pt x="5958" y="15376"/>
                    <a:pt x="6281" y="15438"/>
                    <a:pt x="6589" y="15438"/>
                  </a:cubicBezTo>
                  <a:cubicBezTo>
                    <a:pt x="6935" y="15438"/>
                    <a:pt x="7263" y="15360"/>
                    <a:pt x="7515" y="15122"/>
                  </a:cubicBezTo>
                  <a:cubicBezTo>
                    <a:pt x="7845" y="14805"/>
                    <a:pt x="7871" y="14343"/>
                    <a:pt x="7858" y="13920"/>
                  </a:cubicBezTo>
                  <a:cubicBezTo>
                    <a:pt x="7845" y="13564"/>
                    <a:pt x="7871" y="13194"/>
                    <a:pt x="7898" y="12851"/>
                  </a:cubicBezTo>
                  <a:cubicBezTo>
                    <a:pt x="7964" y="11741"/>
                    <a:pt x="7819" y="10592"/>
                    <a:pt x="7805" y="9483"/>
                  </a:cubicBezTo>
                  <a:cubicBezTo>
                    <a:pt x="7792" y="7238"/>
                    <a:pt x="7871" y="4993"/>
                    <a:pt x="8056" y="2761"/>
                  </a:cubicBezTo>
                  <a:cubicBezTo>
                    <a:pt x="8109" y="2404"/>
                    <a:pt x="8096" y="2035"/>
                    <a:pt x="8017" y="1678"/>
                  </a:cubicBezTo>
                  <a:cubicBezTo>
                    <a:pt x="7832" y="1018"/>
                    <a:pt x="7277" y="991"/>
                    <a:pt x="6722" y="780"/>
                  </a:cubicBezTo>
                  <a:cubicBezTo>
                    <a:pt x="6670" y="767"/>
                    <a:pt x="6617" y="740"/>
                    <a:pt x="6577" y="714"/>
                  </a:cubicBezTo>
                  <a:lnTo>
                    <a:pt x="6471" y="674"/>
                  </a:lnTo>
                  <a:cubicBezTo>
                    <a:pt x="6141" y="529"/>
                    <a:pt x="5864" y="291"/>
                    <a:pt x="5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27"/>
            <p:cNvSpPr/>
            <p:nvPr/>
          </p:nvSpPr>
          <p:spPr>
            <a:xfrm>
              <a:off x="455700" y="2026800"/>
              <a:ext cx="68700" cy="309725"/>
            </a:xfrm>
            <a:custGeom>
              <a:avLst/>
              <a:gdLst/>
              <a:ahLst/>
              <a:cxnLst/>
              <a:rect l="l" t="t" r="r" b="b"/>
              <a:pathLst>
                <a:path w="2748" h="12389" extrusionOk="0">
                  <a:moveTo>
                    <a:pt x="1492" y="0"/>
                  </a:moveTo>
                  <a:lnTo>
                    <a:pt x="938" y="14"/>
                  </a:lnTo>
                  <a:lnTo>
                    <a:pt x="859" y="766"/>
                  </a:lnTo>
                  <a:lnTo>
                    <a:pt x="832" y="1083"/>
                  </a:lnTo>
                  <a:lnTo>
                    <a:pt x="753" y="1797"/>
                  </a:lnTo>
                  <a:lnTo>
                    <a:pt x="726" y="2114"/>
                  </a:lnTo>
                  <a:lnTo>
                    <a:pt x="660" y="2840"/>
                  </a:lnTo>
                  <a:lnTo>
                    <a:pt x="621" y="3157"/>
                  </a:lnTo>
                  <a:lnTo>
                    <a:pt x="555" y="3870"/>
                  </a:lnTo>
                  <a:lnTo>
                    <a:pt x="515" y="4200"/>
                  </a:lnTo>
                  <a:lnTo>
                    <a:pt x="449" y="4913"/>
                  </a:lnTo>
                  <a:lnTo>
                    <a:pt x="410" y="5230"/>
                  </a:lnTo>
                  <a:lnTo>
                    <a:pt x="343" y="5957"/>
                  </a:lnTo>
                  <a:lnTo>
                    <a:pt x="317" y="6274"/>
                  </a:lnTo>
                  <a:lnTo>
                    <a:pt x="238" y="6987"/>
                  </a:lnTo>
                  <a:lnTo>
                    <a:pt x="211" y="7304"/>
                  </a:lnTo>
                  <a:lnTo>
                    <a:pt x="132" y="8030"/>
                  </a:lnTo>
                  <a:lnTo>
                    <a:pt x="106" y="8347"/>
                  </a:lnTo>
                  <a:lnTo>
                    <a:pt x="27" y="9060"/>
                  </a:lnTo>
                  <a:lnTo>
                    <a:pt x="0" y="9377"/>
                  </a:lnTo>
                  <a:lnTo>
                    <a:pt x="0" y="9430"/>
                  </a:lnTo>
                  <a:lnTo>
                    <a:pt x="198" y="9826"/>
                  </a:lnTo>
                  <a:lnTo>
                    <a:pt x="304" y="10011"/>
                  </a:lnTo>
                  <a:lnTo>
                    <a:pt x="528" y="10434"/>
                  </a:lnTo>
                  <a:lnTo>
                    <a:pt x="621" y="10632"/>
                  </a:lnTo>
                  <a:lnTo>
                    <a:pt x="845" y="11054"/>
                  </a:lnTo>
                  <a:lnTo>
                    <a:pt x="938" y="11239"/>
                  </a:lnTo>
                  <a:lnTo>
                    <a:pt x="1162" y="11662"/>
                  </a:lnTo>
                  <a:lnTo>
                    <a:pt x="1255" y="11860"/>
                  </a:lnTo>
                  <a:lnTo>
                    <a:pt x="1532" y="12388"/>
                  </a:lnTo>
                  <a:lnTo>
                    <a:pt x="2100" y="11015"/>
                  </a:lnTo>
                  <a:lnTo>
                    <a:pt x="2298" y="10526"/>
                  </a:lnTo>
                  <a:lnTo>
                    <a:pt x="2747" y="9443"/>
                  </a:lnTo>
                  <a:lnTo>
                    <a:pt x="2747" y="9430"/>
                  </a:lnTo>
                  <a:lnTo>
                    <a:pt x="2721" y="9179"/>
                  </a:lnTo>
                  <a:lnTo>
                    <a:pt x="2641" y="8598"/>
                  </a:lnTo>
                  <a:lnTo>
                    <a:pt x="2602" y="8347"/>
                  </a:lnTo>
                  <a:lnTo>
                    <a:pt x="2523" y="7779"/>
                  </a:lnTo>
                  <a:lnTo>
                    <a:pt x="2496" y="7528"/>
                  </a:lnTo>
                  <a:lnTo>
                    <a:pt x="2417" y="6960"/>
                  </a:lnTo>
                  <a:lnTo>
                    <a:pt x="2390" y="6709"/>
                  </a:lnTo>
                  <a:lnTo>
                    <a:pt x="2311" y="6128"/>
                  </a:lnTo>
                  <a:lnTo>
                    <a:pt x="2272" y="5877"/>
                  </a:lnTo>
                  <a:lnTo>
                    <a:pt x="2192" y="5309"/>
                  </a:lnTo>
                  <a:lnTo>
                    <a:pt x="2166" y="5059"/>
                  </a:lnTo>
                  <a:lnTo>
                    <a:pt x="2087" y="4491"/>
                  </a:lnTo>
                  <a:lnTo>
                    <a:pt x="2047" y="4240"/>
                  </a:lnTo>
                  <a:lnTo>
                    <a:pt x="1981" y="3659"/>
                  </a:lnTo>
                  <a:lnTo>
                    <a:pt x="1941" y="3408"/>
                  </a:lnTo>
                  <a:lnTo>
                    <a:pt x="1862" y="2840"/>
                  </a:lnTo>
                  <a:lnTo>
                    <a:pt x="1836" y="2589"/>
                  </a:lnTo>
                  <a:lnTo>
                    <a:pt x="1757" y="2021"/>
                  </a:lnTo>
                  <a:lnTo>
                    <a:pt x="1717" y="1770"/>
                  </a:lnTo>
                  <a:lnTo>
                    <a:pt x="1651" y="1189"/>
                  </a:lnTo>
                  <a:lnTo>
                    <a:pt x="1611" y="938"/>
                  </a:lnTo>
                  <a:lnTo>
                    <a:pt x="1532" y="370"/>
                  </a:lnTo>
                  <a:lnTo>
                    <a:pt x="1506" y="119"/>
                  </a:lnTo>
                  <a:lnTo>
                    <a:pt x="14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27"/>
            <p:cNvSpPr/>
            <p:nvPr/>
          </p:nvSpPr>
          <p:spPr>
            <a:xfrm>
              <a:off x="342450" y="1973975"/>
              <a:ext cx="273725" cy="437475"/>
            </a:xfrm>
            <a:custGeom>
              <a:avLst/>
              <a:gdLst/>
              <a:ahLst/>
              <a:cxnLst/>
              <a:rect l="l" t="t" r="r" b="b"/>
              <a:pathLst>
                <a:path w="10949" h="17499" extrusionOk="0">
                  <a:moveTo>
                    <a:pt x="3183" y="0"/>
                  </a:moveTo>
                  <a:cubicBezTo>
                    <a:pt x="2866" y="119"/>
                    <a:pt x="2536" y="199"/>
                    <a:pt x="2206" y="265"/>
                  </a:cubicBezTo>
                  <a:cubicBezTo>
                    <a:pt x="1030" y="449"/>
                    <a:pt x="357" y="1691"/>
                    <a:pt x="238" y="3711"/>
                  </a:cubicBezTo>
                  <a:cubicBezTo>
                    <a:pt x="172" y="4728"/>
                    <a:pt x="106" y="5692"/>
                    <a:pt x="66" y="6617"/>
                  </a:cubicBezTo>
                  <a:lnTo>
                    <a:pt x="66" y="6802"/>
                  </a:lnTo>
                  <a:cubicBezTo>
                    <a:pt x="0" y="7885"/>
                    <a:pt x="0" y="8981"/>
                    <a:pt x="66" y="10064"/>
                  </a:cubicBezTo>
                  <a:cubicBezTo>
                    <a:pt x="80" y="10288"/>
                    <a:pt x="106" y="10513"/>
                    <a:pt x="119" y="10724"/>
                  </a:cubicBezTo>
                  <a:cubicBezTo>
                    <a:pt x="238" y="11833"/>
                    <a:pt x="661" y="15558"/>
                    <a:pt x="1044" y="16601"/>
                  </a:cubicBezTo>
                  <a:cubicBezTo>
                    <a:pt x="2310" y="17193"/>
                    <a:pt x="3693" y="17498"/>
                    <a:pt x="5088" y="17498"/>
                  </a:cubicBezTo>
                  <a:cubicBezTo>
                    <a:pt x="5250" y="17498"/>
                    <a:pt x="5412" y="17494"/>
                    <a:pt x="5573" y="17486"/>
                  </a:cubicBezTo>
                  <a:lnTo>
                    <a:pt x="7158" y="17301"/>
                  </a:lnTo>
                  <a:cubicBezTo>
                    <a:pt x="8730" y="16997"/>
                    <a:pt x="10103" y="16363"/>
                    <a:pt x="10948" y="15558"/>
                  </a:cubicBezTo>
                  <a:cubicBezTo>
                    <a:pt x="10803" y="14990"/>
                    <a:pt x="10658" y="14263"/>
                    <a:pt x="10513" y="13497"/>
                  </a:cubicBezTo>
                  <a:cubicBezTo>
                    <a:pt x="10473" y="13313"/>
                    <a:pt x="10433" y="13128"/>
                    <a:pt x="10407" y="12943"/>
                  </a:cubicBezTo>
                  <a:cubicBezTo>
                    <a:pt x="10183" y="11781"/>
                    <a:pt x="9998" y="10618"/>
                    <a:pt x="9905" y="9945"/>
                  </a:cubicBezTo>
                  <a:cubicBezTo>
                    <a:pt x="9879" y="9720"/>
                    <a:pt x="9852" y="9496"/>
                    <a:pt x="9826" y="9285"/>
                  </a:cubicBezTo>
                  <a:cubicBezTo>
                    <a:pt x="9800" y="9073"/>
                    <a:pt x="9773" y="8875"/>
                    <a:pt x="9747" y="8677"/>
                  </a:cubicBezTo>
                  <a:cubicBezTo>
                    <a:pt x="9733" y="8439"/>
                    <a:pt x="9707" y="8228"/>
                    <a:pt x="9694" y="8017"/>
                  </a:cubicBezTo>
                  <a:cubicBezTo>
                    <a:pt x="9681" y="7805"/>
                    <a:pt x="9654" y="7555"/>
                    <a:pt x="9654" y="7343"/>
                  </a:cubicBezTo>
                  <a:cubicBezTo>
                    <a:pt x="9641" y="7119"/>
                    <a:pt x="9628" y="6894"/>
                    <a:pt x="9628" y="6670"/>
                  </a:cubicBezTo>
                  <a:cubicBezTo>
                    <a:pt x="9562" y="3751"/>
                    <a:pt x="10103" y="2298"/>
                    <a:pt x="9958" y="1598"/>
                  </a:cubicBezTo>
                  <a:cubicBezTo>
                    <a:pt x="9747" y="542"/>
                    <a:pt x="8769" y="555"/>
                    <a:pt x="7871" y="225"/>
                  </a:cubicBezTo>
                  <a:lnTo>
                    <a:pt x="7832" y="251"/>
                  </a:lnTo>
                  <a:lnTo>
                    <a:pt x="5904" y="8836"/>
                  </a:lnTo>
                  <a:lnTo>
                    <a:pt x="3236" y="14"/>
                  </a:lnTo>
                  <a:lnTo>
                    <a:pt x="31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27"/>
            <p:cNvSpPr/>
            <p:nvPr/>
          </p:nvSpPr>
          <p:spPr>
            <a:xfrm>
              <a:off x="547475" y="2282675"/>
              <a:ext cx="57800" cy="28750"/>
            </a:xfrm>
            <a:custGeom>
              <a:avLst/>
              <a:gdLst/>
              <a:ahLst/>
              <a:cxnLst/>
              <a:rect l="l" t="t" r="r" b="b"/>
              <a:pathLst>
                <a:path w="2312" h="1150" extrusionOk="0">
                  <a:moveTo>
                    <a:pt x="119" y="1"/>
                  </a:moveTo>
                  <a:lnTo>
                    <a:pt x="1" y="463"/>
                  </a:lnTo>
                  <a:cubicBezTo>
                    <a:pt x="753" y="740"/>
                    <a:pt x="1519" y="978"/>
                    <a:pt x="2312" y="1149"/>
                  </a:cubicBezTo>
                  <a:cubicBezTo>
                    <a:pt x="2272" y="965"/>
                    <a:pt x="2232" y="780"/>
                    <a:pt x="2206" y="595"/>
                  </a:cubicBezTo>
                  <a:cubicBezTo>
                    <a:pt x="1242" y="357"/>
                    <a:pt x="119"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27"/>
            <p:cNvSpPr/>
            <p:nvPr/>
          </p:nvSpPr>
          <p:spPr>
            <a:xfrm>
              <a:off x="363250" y="2294225"/>
              <a:ext cx="74625" cy="48225"/>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27"/>
            <p:cNvSpPr/>
            <p:nvPr/>
          </p:nvSpPr>
          <p:spPr>
            <a:xfrm>
              <a:off x="490025" y="1977975"/>
              <a:ext cx="77625" cy="216900"/>
            </a:xfrm>
            <a:custGeom>
              <a:avLst/>
              <a:gdLst/>
              <a:ahLst/>
              <a:cxnLst/>
              <a:rect l="l" t="t" r="r" b="b"/>
              <a:pathLst>
                <a:path w="3105" h="8676" extrusionOk="0">
                  <a:moveTo>
                    <a:pt x="2328" y="0"/>
                  </a:moveTo>
                  <a:cubicBezTo>
                    <a:pt x="2192" y="0"/>
                    <a:pt x="2055" y="30"/>
                    <a:pt x="1929" y="91"/>
                  </a:cubicBezTo>
                  <a:lnTo>
                    <a:pt x="1" y="8676"/>
                  </a:lnTo>
                  <a:lnTo>
                    <a:pt x="1" y="8676"/>
                  </a:lnTo>
                  <a:lnTo>
                    <a:pt x="1599" y="7474"/>
                  </a:lnTo>
                  <a:lnTo>
                    <a:pt x="2338" y="4199"/>
                  </a:lnTo>
                  <a:lnTo>
                    <a:pt x="1678" y="3802"/>
                  </a:lnTo>
                  <a:lnTo>
                    <a:pt x="2668" y="3221"/>
                  </a:lnTo>
                  <a:lnTo>
                    <a:pt x="3104" y="422"/>
                  </a:lnTo>
                  <a:cubicBezTo>
                    <a:pt x="2931" y="148"/>
                    <a:pt x="2632" y="0"/>
                    <a:pt x="2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27"/>
            <p:cNvSpPr/>
            <p:nvPr/>
          </p:nvSpPr>
          <p:spPr>
            <a:xfrm>
              <a:off x="402525" y="1970175"/>
              <a:ext cx="87525" cy="224700"/>
            </a:xfrm>
            <a:custGeom>
              <a:avLst/>
              <a:gdLst/>
              <a:ahLst/>
              <a:cxnLst/>
              <a:rect l="l" t="t" r="r" b="b"/>
              <a:pathLst>
                <a:path w="3501" h="8988" extrusionOk="0">
                  <a:moveTo>
                    <a:pt x="681" y="0"/>
                  </a:moveTo>
                  <a:cubicBezTo>
                    <a:pt x="461" y="0"/>
                    <a:pt x="209" y="84"/>
                    <a:pt x="1" y="377"/>
                  </a:cubicBezTo>
                  <a:lnTo>
                    <a:pt x="608" y="3547"/>
                  </a:lnTo>
                  <a:lnTo>
                    <a:pt x="1599" y="4128"/>
                  </a:lnTo>
                  <a:lnTo>
                    <a:pt x="939" y="4524"/>
                  </a:lnTo>
                  <a:lnTo>
                    <a:pt x="1691" y="7799"/>
                  </a:lnTo>
                  <a:lnTo>
                    <a:pt x="3501" y="8988"/>
                  </a:lnTo>
                  <a:lnTo>
                    <a:pt x="1216" y="152"/>
                  </a:lnTo>
                  <a:cubicBezTo>
                    <a:pt x="1216" y="152"/>
                    <a:pt x="977" y="0"/>
                    <a:pt x="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27"/>
            <p:cNvSpPr/>
            <p:nvPr/>
          </p:nvSpPr>
          <p:spPr>
            <a:xfrm>
              <a:off x="493325" y="2352475"/>
              <a:ext cx="10450" cy="9825"/>
            </a:xfrm>
            <a:custGeom>
              <a:avLst/>
              <a:gdLst/>
              <a:ahLst/>
              <a:cxnLst/>
              <a:rect l="l" t="t" r="r" b="b"/>
              <a:pathLst>
                <a:path w="418" h="393" extrusionOk="0">
                  <a:moveTo>
                    <a:pt x="205" y="1"/>
                  </a:moveTo>
                  <a:cubicBezTo>
                    <a:pt x="115" y="1"/>
                    <a:pt x="26" y="58"/>
                    <a:pt x="14" y="180"/>
                  </a:cubicBezTo>
                  <a:cubicBezTo>
                    <a:pt x="1" y="286"/>
                    <a:pt x="80" y="391"/>
                    <a:pt x="199" y="391"/>
                  </a:cubicBezTo>
                  <a:cubicBezTo>
                    <a:pt x="207" y="392"/>
                    <a:pt x="214" y="393"/>
                    <a:pt x="222" y="393"/>
                  </a:cubicBezTo>
                  <a:cubicBezTo>
                    <a:pt x="318" y="393"/>
                    <a:pt x="398" y="317"/>
                    <a:pt x="410" y="220"/>
                  </a:cubicBezTo>
                  <a:cubicBezTo>
                    <a:pt x="417" y="78"/>
                    <a:pt x="31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27"/>
            <p:cNvSpPr/>
            <p:nvPr/>
          </p:nvSpPr>
          <p:spPr>
            <a:xfrm>
              <a:off x="489575" y="2316000"/>
              <a:ext cx="12025" cy="9975"/>
            </a:xfrm>
            <a:custGeom>
              <a:avLst/>
              <a:gdLst/>
              <a:ahLst/>
              <a:cxnLst/>
              <a:rect l="l" t="t" r="r" b="b"/>
              <a:pathLst>
                <a:path w="481" h="399" extrusionOk="0">
                  <a:moveTo>
                    <a:pt x="271" y="0"/>
                  </a:moveTo>
                  <a:cubicBezTo>
                    <a:pt x="30" y="0"/>
                    <a:pt x="1" y="372"/>
                    <a:pt x="256" y="398"/>
                  </a:cubicBezTo>
                  <a:cubicBezTo>
                    <a:pt x="263" y="398"/>
                    <a:pt x="270" y="399"/>
                    <a:pt x="277" y="399"/>
                  </a:cubicBezTo>
                  <a:cubicBezTo>
                    <a:pt x="375" y="399"/>
                    <a:pt x="468" y="312"/>
                    <a:pt x="468" y="213"/>
                  </a:cubicBezTo>
                  <a:cubicBezTo>
                    <a:pt x="481" y="107"/>
                    <a:pt x="402" y="15"/>
                    <a:pt x="296" y="1"/>
                  </a:cubicBezTo>
                  <a:cubicBezTo>
                    <a:pt x="287" y="1"/>
                    <a:pt x="279"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27"/>
            <p:cNvSpPr/>
            <p:nvPr/>
          </p:nvSpPr>
          <p:spPr>
            <a:xfrm>
              <a:off x="487800" y="2279700"/>
              <a:ext cx="11825" cy="9700"/>
            </a:xfrm>
            <a:custGeom>
              <a:avLst/>
              <a:gdLst/>
              <a:ahLst/>
              <a:cxnLst/>
              <a:rect l="l" t="t" r="r" b="b"/>
              <a:pathLst>
                <a:path w="473" h="388" extrusionOk="0">
                  <a:moveTo>
                    <a:pt x="258" y="0"/>
                  </a:moveTo>
                  <a:cubicBezTo>
                    <a:pt x="96" y="0"/>
                    <a:pt x="1" y="190"/>
                    <a:pt x="116" y="318"/>
                  </a:cubicBezTo>
                  <a:cubicBezTo>
                    <a:pt x="154" y="366"/>
                    <a:pt x="209" y="388"/>
                    <a:pt x="263" y="388"/>
                  </a:cubicBezTo>
                  <a:cubicBezTo>
                    <a:pt x="357" y="388"/>
                    <a:pt x="451" y="321"/>
                    <a:pt x="459" y="212"/>
                  </a:cubicBezTo>
                  <a:cubicBezTo>
                    <a:pt x="473" y="106"/>
                    <a:pt x="393" y="1"/>
                    <a:pt x="274" y="1"/>
                  </a:cubicBezTo>
                  <a:cubicBezTo>
                    <a:pt x="269" y="0"/>
                    <a:pt x="264"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27"/>
            <p:cNvSpPr/>
            <p:nvPr/>
          </p:nvSpPr>
          <p:spPr>
            <a:xfrm>
              <a:off x="485825" y="2243050"/>
              <a:ext cx="11500" cy="10025"/>
            </a:xfrm>
            <a:custGeom>
              <a:avLst/>
              <a:gdLst/>
              <a:ahLst/>
              <a:cxnLst/>
              <a:rect l="l" t="t" r="r" b="b"/>
              <a:pathLst>
                <a:path w="460" h="401" extrusionOk="0">
                  <a:moveTo>
                    <a:pt x="258" y="0"/>
                  </a:moveTo>
                  <a:cubicBezTo>
                    <a:pt x="96" y="0"/>
                    <a:pt x="0" y="190"/>
                    <a:pt x="103" y="331"/>
                  </a:cubicBezTo>
                  <a:cubicBezTo>
                    <a:pt x="145" y="378"/>
                    <a:pt x="200" y="400"/>
                    <a:pt x="254" y="400"/>
                  </a:cubicBezTo>
                  <a:cubicBezTo>
                    <a:pt x="349" y="400"/>
                    <a:pt x="442" y="331"/>
                    <a:pt x="459" y="212"/>
                  </a:cubicBezTo>
                  <a:cubicBezTo>
                    <a:pt x="459" y="106"/>
                    <a:pt x="380" y="14"/>
                    <a:pt x="274" y="1"/>
                  </a:cubicBezTo>
                  <a:cubicBezTo>
                    <a:pt x="269" y="0"/>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27"/>
            <p:cNvSpPr/>
            <p:nvPr/>
          </p:nvSpPr>
          <p:spPr>
            <a:xfrm>
              <a:off x="483850" y="2206725"/>
              <a:ext cx="11475" cy="9700"/>
            </a:xfrm>
            <a:custGeom>
              <a:avLst/>
              <a:gdLst/>
              <a:ahLst/>
              <a:cxnLst/>
              <a:rect l="l" t="t" r="r" b="b"/>
              <a:pathLst>
                <a:path w="459" h="388" extrusionOk="0">
                  <a:moveTo>
                    <a:pt x="258" y="0"/>
                  </a:moveTo>
                  <a:cubicBezTo>
                    <a:pt x="96" y="0"/>
                    <a:pt x="0" y="190"/>
                    <a:pt x="102" y="318"/>
                  </a:cubicBezTo>
                  <a:cubicBezTo>
                    <a:pt x="146" y="366"/>
                    <a:pt x="201" y="388"/>
                    <a:pt x="255" y="388"/>
                  </a:cubicBezTo>
                  <a:cubicBezTo>
                    <a:pt x="349" y="388"/>
                    <a:pt x="437" y="321"/>
                    <a:pt x="446" y="212"/>
                  </a:cubicBezTo>
                  <a:cubicBezTo>
                    <a:pt x="459" y="107"/>
                    <a:pt x="380" y="1"/>
                    <a:pt x="274" y="1"/>
                  </a:cubicBezTo>
                  <a:cubicBezTo>
                    <a:pt x="269" y="1"/>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27"/>
            <p:cNvSpPr/>
            <p:nvPr/>
          </p:nvSpPr>
          <p:spPr>
            <a:xfrm>
              <a:off x="580150" y="2085900"/>
              <a:ext cx="14575" cy="170150"/>
            </a:xfrm>
            <a:custGeom>
              <a:avLst/>
              <a:gdLst/>
              <a:ahLst/>
              <a:cxnLst/>
              <a:rect l="l" t="t" r="r" b="b"/>
              <a:pathLst>
                <a:path w="583" h="6806" extrusionOk="0">
                  <a:moveTo>
                    <a:pt x="173" y="0"/>
                  </a:moveTo>
                  <a:cubicBezTo>
                    <a:pt x="120" y="0"/>
                    <a:pt x="80" y="40"/>
                    <a:pt x="80" y="80"/>
                  </a:cubicBezTo>
                  <a:lnTo>
                    <a:pt x="80" y="159"/>
                  </a:lnTo>
                  <a:cubicBezTo>
                    <a:pt x="41" y="898"/>
                    <a:pt x="14" y="1585"/>
                    <a:pt x="14" y="2232"/>
                  </a:cubicBezTo>
                  <a:cubicBezTo>
                    <a:pt x="14" y="2232"/>
                    <a:pt x="14" y="2246"/>
                    <a:pt x="14" y="2246"/>
                  </a:cubicBezTo>
                  <a:cubicBezTo>
                    <a:pt x="1" y="2998"/>
                    <a:pt x="41" y="3751"/>
                    <a:pt x="107" y="4504"/>
                  </a:cubicBezTo>
                  <a:cubicBezTo>
                    <a:pt x="146" y="4887"/>
                    <a:pt x="186" y="5270"/>
                    <a:pt x="252" y="5653"/>
                  </a:cubicBezTo>
                  <a:cubicBezTo>
                    <a:pt x="278" y="5851"/>
                    <a:pt x="305" y="6036"/>
                    <a:pt x="331" y="6221"/>
                  </a:cubicBezTo>
                  <a:cubicBezTo>
                    <a:pt x="358" y="6406"/>
                    <a:pt x="397" y="6590"/>
                    <a:pt x="450" y="6762"/>
                  </a:cubicBezTo>
                  <a:cubicBezTo>
                    <a:pt x="468" y="6792"/>
                    <a:pt x="496" y="6806"/>
                    <a:pt x="522" y="6806"/>
                  </a:cubicBezTo>
                  <a:cubicBezTo>
                    <a:pt x="554" y="6806"/>
                    <a:pt x="582" y="6785"/>
                    <a:pt x="582" y="6749"/>
                  </a:cubicBezTo>
                  <a:cubicBezTo>
                    <a:pt x="569" y="6551"/>
                    <a:pt x="542" y="6366"/>
                    <a:pt x="503" y="6194"/>
                  </a:cubicBezTo>
                  <a:cubicBezTo>
                    <a:pt x="463" y="5996"/>
                    <a:pt x="437" y="5811"/>
                    <a:pt x="410" y="5613"/>
                  </a:cubicBezTo>
                  <a:cubicBezTo>
                    <a:pt x="344" y="5257"/>
                    <a:pt x="305" y="4887"/>
                    <a:pt x="265" y="4517"/>
                  </a:cubicBezTo>
                  <a:cubicBezTo>
                    <a:pt x="186" y="3777"/>
                    <a:pt x="159" y="3038"/>
                    <a:pt x="146" y="2298"/>
                  </a:cubicBezTo>
                  <a:cubicBezTo>
                    <a:pt x="159" y="2285"/>
                    <a:pt x="173" y="2259"/>
                    <a:pt x="173" y="2232"/>
                  </a:cubicBezTo>
                  <a:cubicBezTo>
                    <a:pt x="173" y="1585"/>
                    <a:pt x="199" y="898"/>
                    <a:pt x="252" y="172"/>
                  </a:cubicBezTo>
                  <a:lnTo>
                    <a:pt x="252" y="93"/>
                  </a:lnTo>
                  <a:cubicBezTo>
                    <a:pt x="252" y="53"/>
                    <a:pt x="212" y="14"/>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27"/>
            <p:cNvSpPr/>
            <p:nvPr/>
          </p:nvSpPr>
          <p:spPr>
            <a:xfrm>
              <a:off x="447775" y="1907950"/>
              <a:ext cx="67375" cy="70025"/>
            </a:xfrm>
            <a:custGeom>
              <a:avLst/>
              <a:gdLst/>
              <a:ahLst/>
              <a:cxnLst/>
              <a:rect l="l" t="t" r="r" b="b"/>
              <a:pathLst>
                <a:path w="2695" h="2801" extrusionOk="0">
                  <a:moveTo>
                    <a:pt x="0" y="0"/>
                  </a:moveTo>
                  <a:lnTo>
                    <a:pt x="0" y="2351"/>
                  </a:lnTo>
                  <a:cubicBezTo>
                    <a:pt x="0" y="2351"/>
                    <a:pt x="651" y="2800"/>
                    <a:pt x="1450" y="2800"/>
                  </a:cubicBezTo>
                  <a:cubicBezTo>
                    <a:pt x="1773" y="2800"/>
                    <a:pt x="2119" y="2727"/>
                    <a:pt x="2457" y="2523"/>
                  </a:cubicBezTo>
                  <a:cubicBezTo>
                    <a:pt x="2536" y="2470"/>
                    <a:pt x="2615" y="2417"/>
                    <a:pt x="2694" y="2351"/>
                  </a:cubicBezTo>
                  <a:lnTo>
                    <a:pt x="2694" y="1677"/>
                  </a:lnTo>
                  <a:lnTo>
                    <a:pt x="2377" y="1479"/>
                  </a:lnTo>
                  <a:lnTo>
                    <a:pt x="0"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27"/>
            <p:cNvSpPr/>
            <p:nvPr/>
          </p:nvSpPr>
          <p:spPr>
            <a:xfrm>
              <a:off x="465600" y="1934675"/>
              <a:ext cx="49550" cy="36350"/>
            </a:xfrm>
            <a:custGeom>
              <a:avLst/>
              <a:gdLst/>
              <a:ahLst/>
              <a:cxnLst/>
              <a:rect l="l" t="t" r="r" b="b"/>
              <a:pathLst>
                <a:path w="1982" h="1454" extrusionOk="0">
                  <a:moveTo>
                    <a:pt x="0" y="1"/>
                  </a:moveTo>
                  <a:cubicBezTo>
                    <a:pt x="0" y="1"/>
                    <a:pt x="740" y="1057"/>
                    <a:pt x="1744" y="1454"/>
                  </a:cubicBezTo>
                  <a:cubicBezTo>
                    <a:pt x="1823" y="1401"/>
                    <a:pt x="1902" y="1348"/>
                    <a:pt x="1981" y="1282"/>
                  </a:cubicBezTo>
                  <a:lnTo>
                    <a:pt x="1981" y="608"/>
                  </a:lnTo>
                  <a:lnTo>
                    <a:pt x="1651" y="397"/>
                  </a:lnTo>
                  <a:lnTo>
                    <a:pt x="0"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27"/>
            <p:cNvSpPr/>
            <p:nvPr/>
          </p:nvSpPr>
          <p:spPr>
            <a:xfrm>
              <a:off x="517425" y="1811525"/>
              <a:ext cx="42300" cy="46600"/>
            </a:xfrm>
            <a:custGeom>
              <a:avLst/>
              <a:gdLst/>
              <a:ahLst/>
              <a:cxnLst/>
              <a:rect l="l" t="t" r="r" b="b"/>
              <a:pathLst>
                <a:path w="1692" h="1864" extrusionOk="0">
                  <a:moveTo>
                    <a:pt x="40" y="1"/>
                  </a:moveTo>
                  <a:cubicBezTo>
                    <a:pt x="1" y="448"/>
                    <a:pt x="1087" y="1863"/>
                    <a:pt x="1097" y="1863"/>
                  </a:cubicBezTo>
                  <a:cubicBezTo>
                    <a:pt x="1097" y="1863"/>
                    <a:pt x="1097" y="1863"/>
                    <a:pt x="1097" y="1863"/>
                  </a:cubicBezTo>
                  <a:cubicBezTo>
                    <a:pt x="1691" y="146"/>
                    <a:pt x="40" y="1"/>
                    <a:pt x="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127"/>
            <p:cNvSpPr/>
            <p:nvPr/>
          </p:nvSpPr>
          <p:spPr>
            <a:xfrm>
              <a:off x="439500" y="1807825"/>
              <a:ext cx="107000" cy="141750"/>
            </a:xfrm>
            <a:custGeom>
              <a:avLst/>
              <a:gdLst/>
              <a:ahLst/>
              <a:cxnLst/>
              <a:rect l="l" t="t" r="r" b="b"/>
              <a:pathLst>
                <a:path w="4280" h="5670" extrusionOk="0">
                  <a:moveTo>
                    <a:pt x="2223" y="1"/>
                  </a:moveTo>
                  <a:cubicBezTo>
                    <a:pt x="1959" y="1"/>
                    <a:pt x="1682" y="28"/>
                    <a:pt x="1401" y="83"/>
                  </a:cubicBezTo>
                  <a:cubicBezTo>
                    <a:pt x="1" y="347"/>
                    <a:pt x="186" y="1826"/>
                    <a:pt x="186" y="1826"/>
                  </a:cubicBezTo>
                  <a:lnTo>
                    <a:pt x="226" y="2645"/>
                  </a:lnTo>
                  <a:lnTo>
                    <a:pt x="318" y="4177"/>
                  </a:lnTo>
                  <a:lnTo>
                    <a:pt x="331" y="4481"/>
                  </a:lnTo>
                  <a:cubicBezTo>
                    <a:pt x="384" y="4533"/>
                    <a:pt x="1374" y="5669"/>
                    <a:pt x="2827" y="5669"/>
                  </a:cubicBezTo>
                  <a:cubicBezTo>
                    <a:pt x="4280" y="5669"/>
                    <a:pt x="4280" y="4269"/>
                    <a:pt x="4280" y="4269"/>
                  </a:cubicBezTo>
                  <a:lnTo>
                    <a:pt x="4267" y="3147"/>
                  </a:lnTo>
                  <a:lnTo>
                    <a:pt x="4254" y="2790"/>
                  </a:lnTo>
                  <a:lnTo>
                    <a:pt x="4201" y="1311"/>
                  </a:lnTo>
                  <a:cubicBezTo>
                    <a:pt x="4174" y="1034"/>
                    <a:pt x="4055" y="783"/>
                    <a:pt x="3871" y="571"/>
                  </a:cubicBezTo>
                  <a:cubicBezTo>
                    <a:pt x="3517" y="189"/>
                    <a:pt x="2914" y="1"/>
                    <a:pt x="2223"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127"/>
            <p:cNvSpPr/>
            <p:nvPr/>
          </p:nvSpPr>
          <p:spPr>
            <a:xfrm>
              <a:off x="447425" y="1905625"/>
              <a:ext cx="11925" cy="14225"/>
            </a:xfrm>
            <a:custGeom>
              <a:avLst/>
              <a:gdLst/>
              <a:ahLst/>
              <a:cxnLst/>
              <a:rect l="l" t="t" r="r" b="b"/>
              <a:pathLst>
                <a:path w="477" h="569" extrusionOk="0">
                  <a:moveTo>
                    <a:pt x="476" y="1"/>
                  </a:moveTo>
                  <a:lnTo>
                    <a:pt x="476" y="1"/>
                  </a:lnTo>
                  <a:cubicBezTo>
                    <a:pt x="344" y="133"/>
                    <a:pt x="173" y="225"/>
                    <a:pt x="1" y="265"/>
                  </a:cubicBezTo>
                  <a:lnTo>
                    <a:pt x="14" y="569"/>
                  </a:lnTo>
                  <a:cubicBezTo>
                    <a:pt x="278" y="437"/>
                    <a:pt x="476" y="14"/>
                    <a:pt x="476"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27"/>
            <p:cNvSpPr/>
            <p:nvPr/>
          </p:nvSpPr>
          <p:spPr>
            <a:xfrm>
              <a:off x="453050" y="1874925"/>
              <a:ext cx="99400" cy="76975"/>
            </a:xfrm>
            <a:custGeom>
              <a:avLst/>
              <a:gdLst/>
              <a:ahLst/>
              <a:cxnLst/>
              <a:rect l="l" t="t" r="r" b="b"/>
              <a:pathLst>
                <a:path w="3976" h="3079" extrusionOk="0">
                  <a:moveTo>
                    <a:pt x="423" y="0"/>
                  </a:moveTo>
                  <a:lnTo>
                    <a:pt x="0" y="344"/>
                  </a:lnTo>
                  <a:cubicBezTo>
                    <a:pt x="14" y="912"/>
                    <a:pt x="106" y="1480"/>
                    <a:pt x="304" y="2021"/>
                  </a:cubicBezTo>
                  <a:cubicBezTo>
                    <a:pt x="539" y="2716"/>
                    <a:pt x="1375" y="3079"/>
                    <a:pt x="2182" y="3079"/>
                  </a:cubicBezTo>
                  <a:cubicBezTo>
                    <a:pt x="2418" y="3079"/>
                    <a:pt x="2651" y="3048"/>
                    <a:pt x="2866" y="2985"/>
                  </a:cubicBezTo>
                  <a:cubicBezTo>
                    <a:pt x="3830" y="2721"/>
                    <a:pt x="3976" y="859"/>
                    <a:pt x="3712" y="661"/>
                  </a:cubicBezTo>
                  <a:cubicBezTo>
                    <a:pt x="3571" y="565"/>
                    <a:pt x="3397" y="534"/>
                    <a:pt x="3229" y="534"/>
                  </a:cubicBezTo>
                  <a:cubicBezTo>
                    <a:pt x="2911" y="534"/>
                    <a:pt x="2615" y="648"/>
                    <a:pt x="2615" y="648"/>
                  </a:cubicBezTo>
                  <a:cubicBezTo>
                    <a:pt x="2426" y="556"/>
                    <a:pt x="2214" y="518"/>
                    <a:pt x="1998" y="518"/>
                  </a:cubicBezTo>
                  <a:cubicBezTo>
                    <a:pt x="1747" y="518"/>
                    <a:pt x="1489" y="569"/>
                    <a:pt x="1255" y="648"/>
                  </a:cubicBezTo>
                  <a:cubicBezTo>
                    <a:pt x="1220" y="658"/>
                    <a:pt x="1185" y="663"/>
                    <a:pt x="1151" y="663"/>
                  </a:cubicBezTo>
                  <a:cubicBezTo>
                    <a:pt x="749" y="663"/>
                    <a:pt x="423" y="0"/>
                    <a:pt x="4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27"/>
            <p:cNvSpPr/>
            <p:nvPr/>
          </p:nvSpPr>
          <p:spPr>
            <a:xfrm>
              <a:off x="474175" y="1877900"/>
              <a:ext cx="23475" cy="9275"/>
            </a:xfrm>
            <a:custGeom>
              <a:avLst/>
              <a:gdLst/>
              <a:ahLst/>
              <a:cxnLst/>
              <a:rect l="l" t="t" r="r" b="b"/>
              <a:pathLst>
                <a:path w="939" h="371" extrusionOk="0">
                  <a:moveTo>
                    <a:pt x="476" y="0"/>
                  </a:moveTo>
                  <a:cubicBezTo>
                    <a:pt x="212" y="0"/>
                    <a:pt x="1" y="80"/>
                    <a:pt x="1" y="185"/>
                  </a:cubicBezTo>
                  <a:cubicBezTo>
                    <a:pt x="1" y="278"/>
                    <a:pt x="212" y="370"/>
                    <a:pt x="476" y="370"/>
                  </a:cubicBezTo>
                  <a:cubicBezTo>
                    <a:pt x="727" y="370"/>
                    <a:pt x="938" y="278"/>
                    <a:pt x="938" y="185"/>
                  </a:cubicBezTo>
                  <a:cubicBezTo>
                    <a:pt x="938" y="80"/>
                    <a:pt x="727" y="0"/>
                    <a:pt x="476"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27"/>
            <p:cNvSpPr/>
            <p:nvPr/>
          </p:nvSpPr>
          <p:spPr>
            <a:xfrm>
              <a:off x="530975" y="1877325"/>
              <a:ext cx="14875" cy="9500"/>
            </a:xfrm>
            <a:custGeom>
              <a:avLst/>
              <a:gdLst/>
              <a:ahLst/>
              <a:cxnLst/>
              <a:rect l="l" t="t" r="r" b="b"/>
              <a:pathLst>
                <a:path w="595" h="380" extrusionOk="0">
                  <a:moveTo>
                    <a:pt x="524" y="0"/>
                  </a:moveTo>
                  <a:cubicBezTo>
                    <a:pt x="505" y="0"/>
                    <a:pt x="489" y="4"/>
                    <a:pt x="476" y="10"/>
                  </a:cubicBezTo>
                  <a:cubicBezTo>
                    <a:pt x="212" y="10"/>
                    <a:pt x="0" y="89"/>
                    <a:pt x="0" y="195"/>
                  </a:cubicBezTo>
                  <a:cubicBezTo>
                    <a:pt x="0" y="301"/>
                    <a:pt x="212" y="380"/>
                    <a:pt x="476" y="380"/>
                  </a:cubicBezTo>
                  <a:lnTo>
                    <a:pt x="595" y="380"/>
                  </a:lnTo>
                  <a:lnTo>
                    <a:pt x="581" y="10"/>
                  </a:lnTo>
                  <a:cubicBezTo>
                    <a:pt x="561" y="4"/>
                    <a:pt x="542" y="0"/>
                    <a:pt x="524"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27"/>
            <p:cNvSpPr/>
            <p:nvPr/>
          </p:nvSpPr>
          <p:spPr>
            <a:xfrm>
              <a:off x="490350" y="1862050"/>
              <a:ext cx="6975" cy="12575"/>
            </a:xfrm>
            <a:custGeom>
              <a:avLst/>
              <a:gdLst/>
              <a:ahLst/>
              <a:cxnLst/>
              <a:rect l="l" t="t" r="r" b="b"/>
              <a:pathLst>
                <a:path w="279" h="503" extrusionOk="0">
                  <a:moveTo>
                    <a:pt x="133" y="0"/>
                  </a:moveTo>
                  <a:cubicBezTo>
                    <a:pt x="54" y="0"/>
                    <a:pt x="1" y="106"/>
                    <a:pt x="1" y="251"/>
                  </a:cubicBezTo>
                  <a:cubicBezTo>
                    <a:pt x="1" y="397"/>
                    <a:pt x="54" y="502"/>
                    <a:pt x="133" y="502"/>
                  </a:cubicBezTo>
                  <a:cubicBezTo>
                    <a:pt x="212" y="502"/>
                    <a:pt x="278" y="397"/>
                    <a:pt x="278" y="251"/>
                  </a:cubicBezTo>
                  <a:cubicBezTo>
                    <a:pt x="278" y="106"/>
                    <a:pt x="212"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27"/>
            <p:cNvSpPr/>
            <p:nvPr/>
          </p:nvSpPr>
          <p:spPr>
            <a:xfrm>
              <a:off x="525025" y="1861725"/>
              <a:ext cx="6950" cy="12900"/>
            </a:xfrm>
            <a:custGeom>
              <a:avLst/>
              <a:gdLst/>
              <a:ahLst/>
              <a:cxnLst/>
              <a:rect l="l" t="t" r="r" b="b"/>
              <a:pathLst>
                <a:path w="278" h="516" extrusionOk="0">
                  <a:moveTo>
                    <a:pt x="146" y="0"/>
                  </a:moveTo>
                  <a:cubicBezTo>
                    <a:pt x="67" y="0"/>
                    <a:pt x="0" y="119"/>
                    <a:pt x="0" y="264"/>
                  </a:cubicBezTo>
                  <a:cubicBezTo>
                    <a:pt x="0" y="396"/>
                    <a:pt x="67" y="515"/>
                    <a:pt x="146" y="515"/>
                  </a:cubicBezTo>
                  <a:cubicBezTo>
                    <a:pt x="225" y="515"/>
                    <a:pt x="278" y="396"/>
                    <a:pt x="278" y="264"/>
                  </a:cubicBezTo>
                  <a:cubicBezTo>
                    <a:pt x="278" y="119"/>
                    <a:pt x="212"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27"/>
            <p:cNvSpPr/>
            <p:nvPr/>
          </p:nvSpPr>
          <p:spPr>
            <a:xfrm>
              <a:off x="510825" y="1852925"/>
              <a:ext cx="15225" cy="32950"/>
            </a:xfrm>
            <a:custGeom>
              <a:avLst/>
              <a:gdLst/>
              <a:ahLst/>
              <a:cxnLst/>
              <a:rect l="l" t="t" r="r" b="b"/>
              <a:pathLst>
                <a:path w="609" h="1318" extrusionOk="0">
                  <a:moveTo>
                    <a:pt x="78" y="1"/>
                  </a:moveTo>
                  <a:cubicBezTo>
                    <a:pt x="67" y="1"/>
                    <a:pt x="55" y="4"/>
                    <a:pt x="40" y="9"/>
                  </a:cubicBezTo>
                  <a:cubicBezTo>
                    <a:pt x="14" y="22"/>
                    <a:pt x="1" y="48"/>
                    <a:pt x="14" y="75"/>
                  </a:cubicBezTo>
                  <a:cubicBezTo>
                    <a:pt x="27" y="88"/>
                    <a:pt x="252" y="564"/>
                    <a:pt x="489" y="1039"/>
                  </a:cubicBezTo>
                  <a:cubicBezTo>
                    <a:pt x="397" y="1145"/>
                    <a:pt x="278" y="1211"/>
                    <a:pt x="133" y="1211"/>
                  </a:cubicBezTo>
                  <a:cubicBezTo>
                    <a:pt x="67" y="1211"/>
                    <a:pt x="67" y="1316"/>
                    <a:pt x="133" y="1316"/>
                  </a:cubicBezTo>
                  <a:cubicBezTo>
                    <a:pt x="145" y="1317"/>
                    <a:pt x="158" y="1318"/>
                    <a:pt x="170" y="1318"/>
                  </a:cubicBezTo>
                  <a:cubicBezTo>
                    <a:pt x="352" y="1318"/>
                    <a:pt x="508" y="1226"/>
                    <a:pt x="595" y="1065"/>
                  </a:cubicBezTo>
                  <a:cubicBezTo>
                    <a:pt x="608" y="1052"/>
                    <a:pt x="608" y="1039"/>
                    <a:pt x="595" y="1026"/>
                  </a:cubicBezTo>
                  <a:cubicBezTo>
                    <a:pt x="357" y="524"/>
                    <a:pt x="119" y="35"/>
                    <a:pt x="119" y="35"/>
                  </a:cubicBezTo>
                  <a:cubicBezTo>
                    <a:pt x="111" y="10"/>
                    <a:pt x="97" y="1"/>
                    <a:pt x="78" y="1"/>
                  </a:cubicBezTo>
                  <a:close/>
                </a:path>
              </a:pathLst>
            </a:custGeom>
            <a:solidFill>
              <a:srgbClr val="E6B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27"/>
            <p:cNvSpPr/>
            <p:nvPr/>
          </p:nvSpPr>
          <p:spPr>
            <a:xfrm>
              <a:off x="479450" y="1840925"/>
              <a:ext cx="19525" cy="15350"/>
            </a:xfrm>
            <a:custGeom>
              <a:avLst/>
              <a:gdLst/>
              <a:ahLst/>
              <a:cxnLst/>
              <a:rect l="l" t="t" r="r" b="b"/>
              <a:pathLst>
                <a:path w="781" h="614" extrusionOk="0">
                  <a:moveTo>
                    <a:pt x="635" y="0"/>
                  </a:moveTo>
                  <a:cubicBezTo>
                    <a:pt x="173" y="27"/>
                    <a:pt x="41" y="304"/>
                    <a:pt x="14" y="449"/>
                  </a:cubicBezTo>
                  <a:cubicBezTo>
                    <a:pt x="1" y="502"/>
                    <a:pt x="14" y="568"/>
                    <a:pt x="67" y="595"/>
                  </a:cubicBezTo>
                  <a:lnTo>
                    <a:pt x="80" y="595"/>
                  </a:lnTo>
                  <a:cubicBezTo>
                    <a:pt x="97" y="607"/>
                    <a:pt x="118" y="613"/>
                    <a:pt x="140" y="613"/>
                  </a:cubicBezTo>
                  <a:cubicBezTo>
                    <a:pt x="186" y="613"/>
                    <a:pt x="234" y="587"/>
                    <a:pt x="252" y="542"/>
                  </a:cubicBezTo>
                  <a:cubicBezTo>
                    <a:pt x="331" y="383"/>
                    <a:pt x="490" y="278"/>
                    <a:pt x="675" y="251"/>
                  </a:cubicBezTo>
                  <a:cubicBezTo>
                    <a:pt x="741" y="238"/>
                    <a:pt x="780" y="159"/>
                    <a:pt x="767" y="93"/>
                  </a:cubicBezTo>
                  <a:cubicBezTo>
                    <a:pt x="754" y="40"/>
                    <a:pt x="701" y="0"/>
                    <a:pt x="6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27"/>
            <p:cNvSpPr/>
            <p:nvPr/>
          </p:nvSpPr>
          <p:spPr>
            <a:xfrm>
              <a:off x="521075" y="1840925"/>
              <a:ext cx="19825" cy="15200"/>
            </a:xfrm>
            <a:custGeom>
              <a:avLst/>
              <a:gdLst/>
              <a:ahLst/>
              <a:cxnLst/>
              <a:rect l="l" t="t" r="r" b="b"/>
              <a:pathLst>
                <a:path w="793" h="608" extrusionOk="0">
                  <a:moveTo>
                    <a:pt x="145" y="0"/>
                  </a:moveTo>
                  <a:cubicBezTo>
                    <a:pt x="92" y="0"/>
                    <a:pt x="40" y="40"/>
                    <a:pt x="26" y="93"/>
                  </a:cubicBezTo>
                  <a:cubicBezTo>
                    <a:pt x="0" y="159"/>
                    <a:pt x="40" y="238"/>
                    <a:pt x="119" y="251"/>
                  </a:cubicBezTo>
                  <a:cubicBezTo>
                    <a:pt x="291" y="278"/>
                    <a:pt x="449" y="383"/>
                    <a:pt x="528" y="542"/>
                  </a:cubicBezTo>
                  <a:cubicBezTo>
                    <a:pt x="555" y="587"/>
                    <a:pt x="601" y="607"/>
                    <a:pt x="648" y="607"/>
                  </a:cubicBezTo>
                  <a:cubicBezTo>
                    <a:pt x="670" y="607"/>
                    <a:pt x="692" y="603"/>
                    <a:pt x="713" y="595"/>
                  </a:cubicBezTo>
                  <a:lnTo>
                    <a:pt x="726" y="595"/>
                  </a:lnTo>
                  <a:cubicBezTo>
                    <a:pt x="766" y="555"/>
                    <a:pt x="792" y="502"/>
                    <a:pt x="779" y="449"/>
                  </a:cubicBezTo>
                  <a:cubicBezTo>
                    <a:pt x="740" y="291"/>
                    <a:pt x="621" y="27"/>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27"/>
            <p:cNvSpPr/>
            <p:nvPr/>
          </p:nvSpPr>
          <p:spPr>
            <a:xfrm>
              <a:off x="495650" y="1891800"/>
              <a:ext cx="38650" cy="13525"/>
            </a:xfrm>
            <a:custGeom>
              <a:avLst/>
              <a:gdLst/>
              <a:ahLst/>
              <a:cxnLst/>
              <a:rect l="l" t="t" r="r" b="b"/>
              <a:pathLst>
                <a:path w="1546" h="541" extrusionOk="0">
                  <a:moveTo>
                    <a:pt x="74" y="1"/>
                  </a:moveTo>
                  <a:cubicBezTo>
                    <a:pt x="33" y="1"/>
                    <a:pt x="1" y="56"/>
                    <a:pt x="40" y="105"/>
                  </a:cubicBezTo>
                  <a:cubicBezTo>
                    <a:pt x="40" y="105"/>
                    <a:pt x="462" y="540"/>
                    <a:pt x="977" y="540"/>
                  </a:cubicBezTo>
                  <a:cubicBezTo>
                    <a:pt x="1175" y="540"/>
                    <a:pt x="1360" y="474"/>
                    <a:pt x="1506" y="369"/>
                  </a:cubicBezTo>
                  <a:cubicBezTo>
                    <a:pt x="1532" y="356"/>
                    <a:pt x="1545" y="316"/>
                    <a:pt x="1519" y="290"/>
                  </a:cubicBezTo>
                  <a:cubicBezTo>
                    <a:pt x="1511" y="273"/>
                    <a:pt x="1492" y="262"/>
                    <a:pt x="1473" y="262"/>
                  </a:cubicBezTo>
                  <a:cubicBezTo>
                    <a:pt x="1462" y="262"/>
                    <a:pt x="1450" y="266"/>
                    <a:pt x="1440" y="276"/>
                  </a:cubicBezTo>
                  <a:cubicBezTo>
                    <a:pt x="1282" y="388"/>
                    <a:pt x="1123" y="430"/>
                    <a:pt x="972" y="430"/>
                  </a:cubicBezTo>
                  <a:cubicBezTo>
                    <a:pt x="516" y="430"/>
                    <a:pt x="139" y="45"/>
                    <a:pt x="119" y="25"/>
                  </a:cubicBezTo>
                  <a:cubicBezTo>
                    <a:pt x="105" y="8"/>
                    <a:pt x="89"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27"/>
            <p:cNvSpPr/>
            <p:nvPr/>
          </p:nvSpPr>
          <p:spPr>
            <a:xfrm>
              <a:off x="421250" y="1871400"/>
              <a:ext cx="31500" cy="40900"/>
            </a:xfrm>
            <a:custGeom>
              <a:avLst/>
              <a:gdLst/>
              <a:ahLst/>
              <a:cxnLst/>
              <a:rect l="l" t="t" r="r" b="b"/>
              <a:pathLst>
                <a:path w="1260" h="1636" extrusionOk="0">
                  <a:moveTo>
                    <a:pt x="645" y="1"/>
                  </a:moveTo>
                  <a:cubicBezTo>
                    <a:pt x="522" y="1"/>
                    <a:pt x="396" y="59"/>
                    <a:pt x="282" y="221"/>
                  </a:cubicBezTo>
                  <a:cubicBezTo>
                    <a:pt x="0" y="649"/>
                    <a:pt x="421" y="1636"/>
                    <a:pt x="969" y="1636"/>
                  </a:cubicBezTo>
                  <a:cubicBezTo>
                    <a:pt x="1063" y="1636"/>
                    <a:pt x="1161" y="1607"/>
                    <a:pt x="1259" y="1541"/>
                  </a:cubicBezTo>
                  <a:lnTo>
                    <a:pt x="1259" y="392"/>
                  </a:lnTo>
                  <a:cubicBezTo>
                    <a:pt x="1259" y="392"/>
                    <a:pt x="964" y="1"/>
                    <a:pt x="645"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27"/>
            <p:cNvSpPr/>
            <p:nvPr/>
          </p:nvSpPr>
          <p:spPr>
            <a:xfrm>
              <a:off x="434225" y="1881075"/>
              <a:ext cx="18200" cy="23600"/>
            </a:xfrm>
            <a:custGeom>
              <a:avLst/>
              <a:gdLst/>
              <a:ahLst/>
              <a:cxnLst/>
              <a:rect l="l" t="t" r="r" b="b"/>
              <a:pathLst>
                <a:path w="728" h="944" extrusionOk="0">
                  <a:moveTo>
                    <a:pt x="64" y="0"/>
                  </a:moveTo>
                  <a:cubicBezTo>
                    <a:pt x="40" y="0"/>
                    <a:pt x="24" y="12"/>
                    <a:pt x="14" y="32"/>
                  </a:cubicBezTo>
                  <a:cubicBezTo>
                    <a:pt x="1" y="58"/>
                    <a:pt x="14" y="98"/>
                    <a:pt x="40" y="111"/>
                  </a:cubicBezTo>
                  <a:cubicBezTo>
                    <a:pt x="357" y="256"/>
                    <a:pt x="569" y="547"/>
                    <a:pt x="608" y="890"/>
                  </a:cubicBezTo>
                  <a:cubicBezTo>
                    <a:pt x="608" y="917"/>
                    <a:pt x="635" y="943"/>
                    <a:pt x="661" y="943"/>
                  </a:cubicBezTo>
                  <a:lnTo>
                    <a:pt x="674" y="943"/>
                  </a:lnTo>
                  <a:cubicBezTo>
                    <a:pt x="701" y="930"/>
                    <a:pt x="727" y="903"/>
                    <a:pt x="727" y="877"/>
                  </a:cubicBezTo>
                  <a:cubicBezTo>
                    <a:pt x="674" y="494"/>
                    <a:pt x="437" y="164"/>
                    <a:pt x="93" y="5"/>
                  </a:cubicBezTo>
                  <a:cubicBezTo>
                    <a:pt x="83" y="2"/>
                    <a:pt x="73" y="0"/>
                    <a:pt x="64"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27"/>
            <p:cNvSpPr/>
            <p:nvPr/>
          </p:nvSpPr>
          <p:spPr>
            <a:xfrm>
              <a:off x="435550" y="1889775"/>
              <a:ext cx="11900" cy="5975"/>
            </a:xfrm>
            <a:custGeom>
              <a:avLst/>
              <a:gdLst/>
              <a:ahLst/>
              <a:cxnLst/>
              <a:rect l="l" t="t" r="r" b="b"/>
              <a:pathLst>
                <a:path w="476" h="239" extrusionOk="0">
                  <a:moveTo>
                    <a:pt x="436" y="1"/>
                  </a:moveTo>
                  <a:cubicBezTo>
                    <a:pt x="278" y="1"/>
                    <a:pt x="133" y="40"/>
                    <a:pt x="27" y="146"/>
                  </a:cubicBezTo>
                  <a:cubicBezTo>
                    <a:pt x="1" y="159"/>
                    <a:pt x="1" y="199"/>
                    <a:pt x="27" y="225"/>
                  </a:cubicBezTo>
                  <a:cubicBezTo>
                    <a:pt x="40" y="239"/>
                    <a:pt x="53" y="239"/>
                    <a:pt x="67" y="239"/>
                  </a:cubicBezTo>
                  <a:lnTo>
                    <a:pt x="106" y="239"/>
                  </a:lnTo>
                  <a:cubicBezTo>
                    <a:pt x="141" y="203"/>
                    <a:pt x="271" y="115"/>
                    <a:pt x="364" y="115"/>
                  </a:cubicBezTo>
                  <a:cubicBezTo>
                    <a:pt x="376" y="115"/>
                    <a:pt x="387" y="117"/>
                    <a:pt x="397" y="120"/>
                  </a:cubicBezTo>
                  <a:cubicBezTo>
                    <a:pt x="436" y="120"/>
                    <a:pt x="463" y="106"/>
                    <a:pt x="476" y="80"/>
                  </a:cubicBezTo>
                  <a:cubicBezTo>
                    <a:pt x="476" y="40"/>
                    <a:pt x="463" y="14"/>
                    <a:pt x="436"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127"/>
            <p:cNvSpPr/>
            <p:nvPr/>
          </p:nvSpPr>
          <p:spPr>
            <a:xfrm>
              <a:off x="439500" y="1802375"/>
              <a:ext cx="100625" cy="83475"/>
            </a:xfrm>
            <a:custGeom>
              <a:avLst/>
              <a:gdLst/>
              <a:ahLst/>
              <a:cxnLst/>
              <a:rect l="l" t="t" r="r" b="b"/>
              <a:pathLst>
                <a:path w="4025" h="3339" extrusionOk="0">
                  <a:moveTo>
                    <a:pt x="2044" y="1"/>
                  </a:moveTo>
                  <a:cubicBezTo>
                    <a:pt x="1825" y="1"/>
                    <a:pt x="1605" y="22"/>
                    <a:pt x="1388" y="63"/>
                  </a:cubicBezTo>
                  <a:cubicBezTo>
                    <a:pt x="1" y="327"/>
                    <a:pt x="1" y="1938"/>
                    <a:pt x="1" y="1938"/>
                  </a:cubicBezTo>
                  <a:lnTo>
                    <a:pt x="41" y="2770"/>
                  </a:lnTo>
                  <a:cubicBezTo>
                    <a:pt x="344" y="2942"/>
                    <a:pt x="516" y="3074"/>
                    <a:pt x="595" y="3285"/>
                  </a:cubicBezTo>
                  <a:lnTo>
                    <a:pt x="965" y="3338"/>
                  </a:lnTo>
                  <a:cubicBezTo>
                    <a:pt x="991" y="2995"/>
                    <a:pt x="965" y="2638"/>
                    <a:pt x="886" y="2295"/>
                  </a:cubicBezTo>
                  <a:cubicBezTo>
                    <a:pt x="767" y="1846"/>
                    <a:pt x="1348" y="1793"/>
                    <a:pt x="1176" y="1199"/>
                  </a:cubicBezTo>
                  <a:cubicBezTo>
                    <a:pt x="1150" y="1133"/>
                    <a:pt x="1493" y="988"/>
                    <a:pt x="1533" y="974"/>
                  </a:cubicBezTo>
                  <a:cubicBezTo>
                    <a:pt x="1625" y="922"/>
                    <a:pt x="1731" y="908"/>
                    <a:pt x="1837" y="908"/>
                  </a:cubicBezTo>
                  <a:cubicBezTo>
                    <a:pt x="1943" y="930"/>
                    <a:pt x="2015" y="1002"/>
                    <a:pt x="2122" y="1002"/>
                  </a:cubicBezTo>
                  <a:cubicBezTo>
                    <a:pt x="2148" y="1002"/>
                    <a:pt x="2176" y="998"/>
                    <a:pt x="2206" y="988"/>
                  </a:cubicBezTo>
                  <a:cubicBezTo>
                    <a:pt x="2365" y="935"/>
                    <a:pt x="2457" y="789"/>
                    <a:pt x="2444" y="618"/>
                  </a:cubicBezTo>
                  <a:lnTo>
                    <a:pt x="2444" y="618"/>
                  </a:lnTo>
                  <a:cubicBezTo>
                    <a:pt x="2550" y="737"/>
                    <a:pt x="2656" y="829"/>
                    <a:pt x="2774" y="922"/>
                  </a:cubicBezTo>
                  <a:cubicBezTo>
                    <a:pt x="2859" y="972"/>
                    <a:pt x="2955" y="996"/>
                    <a:pt x="3050" y="996"/>
                  </a:cubicBezTo>
                  <a:cubicBezTo>
                    <a:pt x="3104" y="996"/>
                    <a:pt x="3158" y="989"/>
                    <a:pt x="3210" y="974"/>
                  </a:cubicBezTo>
                  <a:cubicBezTo>
                    <a:pt x="3355" y="922"/>
                    <a:pt x="3448" y="776"/>
                    <a:pt x="3421" y="631"/>
                  </a:cubicBezTo>
                  <a:lnTo>
                    <a:pt x="3421" y="631"/>
                  </a:lnTo>
                  <a:cubicBezTo>
                    <a:pt x="3567" y="789"/>
                    <a:pt x="3765" y="895"/>
                    <a:pt x="3976" y="922"/>
                  </a:cubicBezTo>
                  <a:cubicBezTo>
                    <a:pt x="3978" y="922"/>
                    <a:pt x="3980" y="922"/>
                    <a:pt x="3982" y="922"/>
                  </a:cubicBezTo>
                  <a:cubicBezTo>
                    <a:pt x="4025" y="922"/>
                    <a:pt x="3975" y="773"/>
                    <a:pt x="3950" y="697"/>
                  </a:cubicBezTo>
                  <a:cubicBezTo>
                    <a:pt x="3937" y="684"/>
                    <a:pt x="3937" y="671"/>
                    <a:pt x="3937" y="657"/>
                  </a:cubicBezTo>
                  <a:cubicBezTo>
                    <a:pt x="3857" y="578"/>
                    <a:pt x="3778" y="512"/>
                    <a:pt x="3686" y="459"/>
                  </a:cubicBezTo>
                  <a:cubicBezTo>
                    <a:pt x="3488" y="327"/>
                    <a:pt x="3276" y="222"/>
                    <a:pt x="3052" y="156"/>
                  </a:cubicBezTo>
                  <a:cubicBezTo>
                    <a:pt x="2723" y="51"/>
                    <a:pt x="2384" y="1"/>
                    <a:pt x="20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27"/>
            <p:cNvSpPr/>
            <p:nvPr/>
          </p:nvSpPr>
          <p:spPr>
            <a:xfrm>
              <a:off x="432900" y="1948550"/>
              <a:ext cx="53200" cy="67375"/>
            </a:xfrm>
            <a:custGeom>
              <a:avLst/>
              <a:gdLst/>
              <a:ahLst/>
              <a:cxnLst/>
              <a:rect l="l" t="t" r="r" b="b"/>
              <a:pathLst>
                <a:path w="2128" h="2695" extrusionOk="0">
                  <a:moveTo>
                    <a:pt x="595" y="1"/>
                  </a:moveTo>
                  <a:cubicBezTo>
                    <a:pt x="595" y="1"/>
                    <a:pt x="212" y="133"/>
                    <a:pt x="1" y="1017"/>
                  </a:cubicBezTo>
                  <a:cubicBezTo>
                    <a:pt x="265" y="1823"/>
                    <a:pt x="1044" y="2497"/>
                    <a:pt x="2127" y="2695"/>
                  </a:cubicBezTo>
                  <a:lnTo>
                    <a:pt x="2127" y="1110"/>
                  </a:lnTo>
                  <a:cubicBezTo>
                    <a:pt x="1506" y="925"/>
                    <a:pt x="965" y="542"/>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27"/>
            <p:cNvSpPr/>
            <p:nvPr/>
          </p:nvSpPr>
          <p:spPr>
            <a:xfrm>
              <a:off x="485725" y="1954175"/>
              <a:ext cx="52525" cy="61750"/>
            </a:xfrm>
            <a:custGeom>
              <a:avLst/>
              <a:gdLst/>
              <a:ahLst/>
              <a:cxnLst/>
              <a:rect l="l" t="t" r="r" b="b"/>
              <a:pathLst>
                <a:path w="2101" h="2470" extrusionOk="0">
                  <a:moveTo>
                    <a:pt x="1176" y="0"/>
                  </a:moveTo>
                  <a:cubicBezTo>
                    <a:pt x="622" y="872"/>
                    <a:pt x="1" y="885"/>
                    <a:pt x="1" y="885"/>
                  </a:cubicBezTo>
                  <a:lnTo>
                    <a:pt x="1" y="2470"/>
                  </a:lnTo>
                  <a:cubicBezTo>
                    <a:pt x="1031" y="2206"/>
                    <a:pt x="1401" y="1889"/>
                    <a:pt x="2101" y="1043"/>
                  </a:cubicBezTo>
                  <a:cubicBezTo>
                    <a:pt x="1823" y="159"/>
                    <a:pt x="1176"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27"/>
            <p:cNvSpPr/>
            <p:nvPr/>
          </p:nvSpPr>
          <p:spPr>
            <a:xfrm>
              <a:off x="467575" y="1987500"/>
              <a:ext cx="36025" cy="49900"/>
            </a:xfrm>
            <a:custGeom>
              <a:avLst/>
              <a:gdLst/>
              <a:ahLst/>
              <a:cxnLst/>
              <a:rect l="l" t="t" r="r" b="b"/>
              <a:pathLst>
                <a:path w="1441" h="1996" extrusionOk="0">
                  <a:moveTo>
                    <a:pt x="727" y="1"/>
                  </a:moveTo>
                  <a:lnTo>
                    <a:pt x="1" y="912"/>
                  </a:lnTo>
                  <a:lnTo>
                    <a:pt x="740" y="1995"/>
                  </a:lnTo>
                  <a:lnTo>
                    <a:pt x="1440" y="899"/>
                  </a:lnTo>
                  <a:lnTo>
                    <a:pt x="7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27"/>
            <p:cNvSpPr/>
            <p:nvPr/>
          </p:nvSpPr>
          <p:spPr>
            <a:xfrm>
              <a:off x="445750" y="1985200"/>
              <a:ext cx="79625" cy="52850"/>
            </a:xfrm>
            <a:custGeom>
              <a:avLst/>
              <a:gdLst/>
              <a:ahLst/>
              <a:cxnLst/>
              <a:rect l="l" t="t" r="r" b="b"/>
              <a:pathLst>
                <a:path w="3185" h="2114" extrusionOk="0">
                  <a:moveTo>
                    <a:pt x="1600" y="0"/>
                  </a:moveTo>
                  <a:cubicBezTo>
                    <a:pt x="1573" y="0"/>
                    <a:pt x="1547" y="14"/>
                    <a:pt x="1534" y="27"/>
                  </a:cubicBezTo>
                  <a:lnTo>
                    <a:pt x="68" y="1717"/>
                  </a:lnTo>
                  <a:cubicBezTo>
                    <a:pt x="0" y="1776"/>
                    <a:pt x="60" y="1862"/>
                    <a:pt x="129" y="1862"/>
                  </a:cubicBezTo>
                  <a:cubicBezTo>
                    <a:pt x="153" y="1862"/>
                    <a:pt x="179" y="1851"/>
                    <a:pt x="200" y="1823"/>
                  </a:cubicBezTo>
                  <a:lnTo>
                    <a:pt x="1600" y="225"/>
                  </a:lnTo>
                  <a:lnTo>
                    <a:pt x="3013" y="2074"/>
                  </a:lnTo>
                  <a:cubicBezTo>
                    <a:pt x="3039" y="2100"/>
                    <a:pt x="3066" y="2114"/>
                    <a:pt x="3092" y="2114"/>
                  </a:cubicBezTo>
                  <a:cubicBezTo>
                    <a:pt x="3105" y="2114"/>
                    <a:pt x="3119" y="2100"/>
                    <a:pt x="3132" y="2100"/>
                  </a:cubicBezTo>
                  <a:cubicBezTo>
                    <a:pt x="3171" y="2074"/>
                    <a:pt x="3185" y="2021"/>
                    <a:pt x="3145" y="1981"/>
                  </a:cubicBezTo>
                  <a:lnTo>
                    <a:pt x="1666" y="40"/>
                  </a:lnTo>
                  <a:cubicBezTo>
                    <a:pt x="1653" y="14"/>
                    <a:pt x="1626" y="0"/>
                    <a:pt x="16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127"/>
            <p:cNvSpPr/>
            <p:nvPr/>
          </p:nvSpPr>
          <p:spPr>
            <a:xfrm>
              <a:off x="483750" y="1975950"/>
              <a:ext cx="4000" cy="13575"/>
            </a:xfrm>
            <a:custGeom>
              <a:avLst/>
              <a:gdLst/>
              <a:ahLst/>
              <a:cxnLst/>
              <a:rect l="l" t="t" r="r" b="b"/>
              <a:pathLst>
                <a:path w="160" h="543" extrusionOk="0">
                  <a:moveTo>
                    <a:pt x="80" y="1"/>
                  </a:moveTo>
                  <a:cubicBezTo>
                    <a:pt x="27" y="1"/>
                    <a:pt x="1" y="40"/>
                    <a:pt x="1" y="93"/>
                  </a:cubicBezTo>
                  <a:lnTo>
                    <a:pt x="1" y="463"/>
                  </a:lnTo>
                  <a:cubicBezTo>
                    <a:pt x="1" y="503"/>
                    <a:pt x="27" y="542"/>
                    <a:pt x="80" y="542"/>
                  </a:cubicBezTo>
                  <a:cubicBezTo>
                    <a:pt x="133" y="542"/>
                    <a:pt x="159" y="503"/>
                    <a:pt x="159" y="463"/>
                  </a:cubicBezTo>
                  <a:lnTo>
                    <a:pt x="159" y="93"/>
                  </a:lnTo>
                  <a:cubicBezTo>
                    <a:pt x="159" y="40"/>
                    <a:pt x="120" y="1"/>
                    <a:pt x="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27"/>
            <p:cNvSpPr/>
            <p:nvPr/>
          </p:nvSpPr>
          <p:spPr>
            <a:xfrm>
              <a:off x="349700" y="2378525"/>
              <a:ext cx="101075" cy="86750"/>
            </a:xfrm>
            <a:custGeom>
              <a:avLst/>
              <a:gdLst/>
              <a:ahLst/>
              <a:cxnLst/>
              <a:rect l="l" t="t" r="r" b="b"/>
              <a:pathLst>
                <a:path w="4043" h="3470" extrusionOk="0">
                  <a:moveTo>
                    <a:pt x="1217" y="1"/>
                  </a:moveTo>
                  <a:cubicBezTo>
                    <a:pt x="1194" y="1"/>
                    <a:pt x="1171" y="4"/>
                    <a:pt x="1150" y="10"/>
                  </a:cubicBezTo>
                  <a:cubicBezTo>
                    <a:pt x="555" y="168"/>
                    <a:pt x="1" y="908"/>
                    <a:pt x="106" y="1198"/>
                  </a:cubicBezTo>
                  <a:cubicBezTo>
                    <a:pt x="265" y="1647"/>
                    <a:pt x="806" y="2453"/>
                    <a:pt x="965" y="2757"/>
                  </a:cubicBezTo>
                  <a:cubicBezTo>
                    <a:pt x="1071" y="2994"/>
                    <a:pt x="1189" y="3219"/>
                    <a:pt x="1335" y="3443"/>
                  </a:cubicBezTo>
                  <a:cubicBezTo>
                    <a:pt x="1431" y="3461"/>
                    <a:pt x="1524" y="3470"/>
                    <a:pt x="1615" y="3470"/>
                  </a:cubicBezTo>
                  <a:cubicBezTo>
                    <a:pt x="2387" y="3470"/>
                    <a:pt x="2976" y="2850"/>
                    <a:pt x="3342" y="2189"/>
                  </a:cubicBezTo>
                  <a:cubicBezTo>
                    <a:pt x="2959" y="1819"/>
                    <a:pt x="2735" y="1621"/>
                    <a:pt x="2735" y="1621"/>
                  </a:cubicBezTo>
                  <a:lnTo>
                    <a:pt x="2735" y="1621"/>
                  </a:lnTo>
                  <a:cubicBezTo>
                    <a:pt x="2867" y="1647"/>
                    <a:pt x="2985" y="1713"/>
                    <a:pt x="3091" y="1792"/>
                  </a:cubicBezTo>
                  <a:lnTo>
                    <a:pt x="3250" y="1938"/>
                  </a:lnTo>
                  <a:cubicBezTo>
                    <a:pt x="3523" y="2184"/>
                    <a:pt x="3707" y="2266"/>
                    <a:pt x="3828" y="2266"/>
                  </a:cubicBezTo>
                  <a:cubicBezTo>
                    <a:pt x="3888" y="2266"/>
                    <a:pt x="3932" y="2246"/>
                    <a:pt x="3963" y="2215"/>
                  </a:cubicBezTo>
                  <a:cubicBezTo>
                    <a:pt x="4042" y="2136"/>
                    <a:pt x="4042" y="2017"/>
                    <a:pt x="3963" y="1951"/>
                  </a:cubicBezTo>
                  <a:cubicBezTo>
                    <a:pt x="3659" y="1608"/>
                    <a:pt x="2985" y="842"/>
                    <a:pt x="2853" y="723"/>
                  </a:cubicBezTo>
                  <a:cubicBezTo>
                    <a:pt x="2550" y="485"/>
                    <a:pt x="2206" y="313"/>
                    <a:pt x="1850" y="221"/>
                  </a:cubicBezTo>
                  <a:cubicBezTo>
                    <a:pt x="1628" y="162"/>
                    <a:pt x="1395" y="1"/>
                    <a:pt x="1217"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27"/>
            <p:cNvSpPr/>
            <p:nvPr/>
          </p:nvSpPr>
          <p:spPr>
            <a:xfrm>
              <a:off x="238125" y="1997075"/>
              <a:ext cx="185225" cy="421650"/>
            </a:xfrm>
            <a:custGeom>
              <a:avLst/>
              <a:gdLst/>
              <a:ahLst/>
              <a:cxnLst/>
              <a:rect l="l" t="t" r="r" b="b"/>
              <a:pathLst>
                <a:path w="7409" h="16866" extrusionOk="0">
                  <a:moveTo>
                    <a:pt x="5230" y="1"/>
                  </a:moveTo>
                  <a:lnTo>
                    <a:pt x="5151" y="67"/>
                  </a:lnTo>
                  <a:lnTo>
                    <a:pt x="5085" y="120"/>
                  </a:lnTo>
                  <a:lnTo>
                    <a:pt x="4952" y="225"/>
                  </a:lnTo>
                  <a:cubicBezTo>
                    <a:pt x="4873" y="291"/>
                    <a:pt x="4794" y="357"/>
                    <a:pt x="4715" y="437"/>
                  </a:cubicBezTo>
                  <a:cubicBezTo>
                    <a:pt x="4569" y="569"/>
                    <a:pt x="4424" y="714"/>
                    <a:pt x="4279" y="846"/>
                  </a:cubicBezTo>
                  <a:cubicBezTo>
                    <a:pt x="4002" y="1123"/>
                    <a:pt x="3724" y="1414"/>
                    <a:pt x="3460" y="1718"/>
                  </a:cubicBezTo>
                  <a:cubicBezTo>
                    <a:pt x="2932" y="2312"/>
                    <a:pt x="2443" y="2946"/>
                    <a:pt x="2007" y="3619"/>
                  </a:cubicBezTo>
                  <a:cubicBezTo>
                    <a:pt x="1558" y="4280"/>
                    <a:pt x="1175" y="4993"/>
                    <a:pt x="845" y="5733"/>
                  </a:cubicBezTo>
                  <a:cubicBezTo>
                    <a:pt x="674" y="6102"/>
                    <a:pt x="528" y="6472"/>
                    <a:pt x="396" y="6868"/>
                  </a:cubicBezTo>
                  <a:cubicBezTo>
                    <a:pt x="317" y="7053"/>
                    <a:pt x="264" y="7251"/>
                    <a:pt x="198" y="7449"/>
                  </a:cubicBezTo>
                  <a:cubicBezTo>
                    <a:pt x="172" y="7542"/>
                    <a:pt x="145" y="7647"/>
                    <a:pt x="119" y="7740"/>
                  </a:cubicBezTo>
                  <a:lnTo>
                    <a:pt x="106" y="7819"/>
                  </a:lnTo>
                  <a:lnTo>
                    <a:pt x="92" y="7859"/>
                  </a:lnTo>
                  <a:lnTo>
                    <a:pt x="79" y="7938"/>
                  </a:lnTo>
                  <a:cubicBezTo>
                    <a:pt x="40" y="8057"/>
                    <a:pt x="26" y="8176"/>
                    <a:pt x="13" y="8295"/>
                  </a:cubicBezTo>
                  <a:cubicBezTo>
                    <a:pt x="0" y="8400"/>
                    <a:pt x="0" y="8493"/>
                    <a:pt x="0" y="8598"/>
                  </a:cubicBezTo>
                  <a:cubicBezTo>
                    <a:pt x="0" y="8691"/>
                    <a:pt x="0" y="8783"/>
                    <a:pt x="13" y="8862"/>
                  </a:cubicBezTo>
                  <a:cubicBezTo>
                    <a:pt x="26" y="9008"/>
                    <a:pt x="53" y="9153"/>
                    <a:pt x="79" y="9311"/>
                  </a:cubicBezTo>
                  <a:cubicBezTo>
                    <a:pt x="132" y="9549"/>
                    <a:pt x="198" y="9787"/>
                    <a:pt x="277" y="10011"/>
                  </a:cubicBezTo>
                  <a:cubicBezTo>
                    <a:pt x="343" y="10236"/>
                    <a:pt x="423" y="10434"/>
                    <a:pt x="502" y="10632"/>
                  </a:cubicBezTo>
                  <a:cubicBezTo>
                    <a:pt x="581" y="10817"/>
                    <a:pt x="674" y="11002"/>
                    <a:pt x="753" y="11187"/>
                  </a:cubicBezTo>
                  <a:cubicBezTo>
                    <a:pt x="924" y="11543"/>
                    <a:pt x="1109" y="11887"/>
                    <a:pt x="1294" y="12217"/>
                  </a:cubicBezTo>
                  <a:cubicBezTo>
                    <a:pt x="1479" y="12560"/>
                    <a:pt x="1677" y="12877"/>
                    <a:pt x="1862" y="13194"/>
                  </a:cubicBezTo>
                  <a:cubicBezTo>
                    <a:pt x="2258" y="13841"/>
                    <a:pt x="2668" y="14462"/>
                    <a:pt x="3077" y="15070"/>
                  </a:cubicBezTo>
                  <a:cubicBezTo>
                    <a:pt x="3288" y="15373"/>
                    <a:pt x="3500" y="15664"/>
                    <a:pt x="3724" y="15968"/>
                  </a:cubicBezTo>
                  <a:cubicBezTo>
                    <a:pt x="3830" y="16113"/>
                    <a:pt x="3936" y="16271"/>
                    <a:pt x="4054" y="16417"/>
                  </a:cubicBezTo>
                  <a:lnTo>
                    <a:pt x="4213" y="16641"/>
                  </a:lnTo>
                  <a:lnTo>
                    <a:pt x="4385" y="16866"/>
                  </a:lnTo>
                  <a:lnTo>
                    <a:pt x="6630" y="15281"/>
                  </a:lnTo>
                  <a:lnTo>
                    <a:pt x="6498" y="15070"/>
                  </a:lnTo>
                  <a:lnTo>
                    <a:pt x="6352" y="14845"/>
                  </a:lnTo>
                  <a:lnTo>
                    <a:pt x="6088" y="14396"/>
                  </a:lnTo>
                  <a:cubicBezTo>
                    <a:pt x="5903" y="14092"/>
                    <a:pt x="5718" y="13788"/>
                    <a:pt x="5547" y="13498"/>
                  </a:cubicBezTo>
                  <a:cubicBezTo>
                    <a:pt x="5190" y="12890"/>
                    <a:pt x="4847" y="12283"/>
                    <a:pt x="4530" y="11675"/>
                  </a:cubicBezTo>
                  <a:cubicBezTo>
                    <a:pt x="4358" y="11372"/>
                    <a:pt x="4213" y="11068"/>
                    <a:pt x="4068" y="10764"/>
                  </a:cubicBezTo>
                  <a:cubicBezTo>
                    <a:pt x="3922" y="10474"/>
                    <a:pt x="3790" y="10170"/>
                    <a:pt x="3658" y="9866"/>
                  </a:cubicBezTo>
                  <a:cubicBezTo>
                    <a:pt x="3553" y="9602"/>
                    <a:pt x="3447" y="9325"/>
                    <a:pt x="3368" y="9034"/>
                  </a:cubicBezTo>
                  <a:cubicBezTo>
                    <a:pt x="3331" y="8936"/>
                    <a:pt x="3305" y="8838"/>
                    <a:pt x="3291" y="8729"/>
                  </a:cubicBezTo>
                  <a:lnTo>
                    <a:pt x="3291" y="8729"/>
                  </a:lnTo>
                  <a:lnTo>
                    <a:pt x="3302" y="8678"/>
                  </a:lnTo>
                  <a:cubicBezTo>
                    <a:pt x="3328" y="8612"/>
                    <a:pt x="3354" y="8545"/>
                    <a:pt x="3368" y="8466"/>
                  </a:cubicBezTo>
                  <a:cubicBezTo>
                    <a:pt x="3420" y="8321"/>
                    <a:pt x="3473" y="8176"/>
                    <a:pt x="3539" y="8030"/>
                  </a:cubicBezTo>
                  <a:cubicBezTo>
                    <a:pt x="3658" y="7753"/>
                    <a:pt x="3777" y="7463"/>
                    <a:pt x="3922" y="7185"/>
                  </a:cubicBezTo>
                  <a:cubicBezTo>
                    <a:pt x="4200" y="6631"/>
                    <a:pt x="4530" y="6089"/>
                    <a:pt x="4900" y="5574"/>
                  </a:cubicBezTo>
                  <a:cubicBezTo>
                    <a:pt x="5071" y="5310"/>
                    <a:pt x="5269" y="5059"/>
                    <a:pt x="5468" y="4808"/>
                  </a:cubicBezTo>
                  <a:cubicBezTo>
                    <a:pt x="5666" y="4557"/>
                    <a:pt x="5877" y="4306"/>
                    <a:pt x="6101" y="4082"/>
                  </a:cubicBezTo>
                  <a:cubicBezTo>
                    <a:pt x="6313" y="3844"/>
                    <a:pt x="6537" y="3606"/>
                    <a:pt x="6762" y="3395"/>
                  </a:cubicBezTo>
                  <a:cubicBezTo>
                    <a:pt x="6867" y="3276"/>
                    <a:pt x="6986" y="3170"/>
                    <a:pt x="7105" y="3065"/>
                  </a:cubicBezTo>
                  <a:lnTo>
                    <a:pt x="7264" y="2920"/>
                  </a:lnTo>
                  <a:lnTo>
                    <a:pt x="7343" y="2854"/>
                  </a:lnTo>
                  <a:lnTo>
                    <a:pt x="7409" y="2801"/>
                  </a:lnTo>
                  <a:lnTo>
                    <a:pt x="5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12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2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2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27"/>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27"/>
            <p:cNvSpPr/>
            <p:nvPr/>
          </p:nvSpPr>
          <p:spPr>
            <a:xfrm>
              <a:off x="326600" y="2349625"/>
              <a:ext cx="61050" cy="42350"/>
            </a:xfrm>
            <a:custGeom>
              <a:avLst/>
              <a:gdLst/>
              <a:ahLst/>
              <a:cxnLst/>
              <a:rect l="l" t="t" r="r" b="b"/>
              <a:pathLst>
                <a:path w="2442" h="1694" extrusionOk="0">
                  <a:moveTo>
                    <a:pt x="2308" y="1"/>
                  </a:moveTo>
                  <a:cubicBezTo>
                    <a:pt x="2296" y="1"/>
                    <a:pt x="2283" y="6"/>
                    <a:pt x="2272" y="17"/>
                  </a:cubicBezTo>
                  <a:lnTo>
                    <a:pt x="40" y="1549"/>
                  </a:lnTo>
                  <a:cubicBezTo>
                    <a:pt x="0" y="1575"/>
                    <a:pt x="0" y="1628"/>
                    <a:pt x="27" y="1667"/>
                  </a:cubicBezTo>
                  <a:cubicBezTo>
                    <a:pt x="40" y="1694"/>
                    <a:pt x="66" y="1694"/>
                    <a:pt x="93" y="1694"/>
                  </a:cubicBezTo>
                  <a:cubicBezTo>
                    <a:pt x="106" y="1694"/>
                    <a:pt x="132" y="1694"/>
                    <a:pt x="146" y="1681"/>
                  </a:cubicBezTo>
                  <a:lnTo>
                    <a:pt x="2364" y="162"/>
                  </a:lnTo>
                  <a:cubicBezTo>
                    <a:pt x="2441" y="118"/>
                    <a:pt x="2372" y="1"/>
                    <a:pt x="2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27"/>
            <p:cNvSpPr/>
            <p:nvPr/>
          </p:nvSpPr>
          <p:spPr>
            <a:xfrm>
              <a:off x="342500" y="2377950"/>
              <a:ext cx="22425" cy="29875"/>
            </a:xfrm>
            <a:custGeom>
              <a:avLst/>
              <a:gdLst/>
              <a:ahLst/>
              <a:cxnLst/>
              <a:rect l="l" t="t" r="r" b="b"/>
              <a:pathLst>
                <a:path w="897" h="1195" extrusionOk="0">
                  <a:moveTo>
                    <a:pt x="116" y="0"/>
                  </a:moveTo>
                  <a:cubicBezTo>
                    <a:pt x="56" y="0"/>
                    <a:pt x="0" y="59"/>
                    <a:pt x="38" y="125"/>
                  </a:cubicBezTo>
                  <a:lnTo>
                    <a:pt x="725" y="1168"/>
                  </a:lnTo>
                  <a:cubicBezTo>
                    <a:pt x="751" y="1195"/>
                    <a:pt x="777" y="1195"/>
                    <a:pt x="804" y="1195"/>
                  </a:cubicBezTo>
                  <a:cubicBezTo>
                    <a:pt x="817" y="1195"/>
                    <a:pt x="830" y="1195"/>
                    <a:pt x="843" y="1182"/>
                  </a:cubicBezTo>
                  <a:cubicBezTo>
                    <a:pt x="883" y="1155"/>
                    <a:pt x="896" y="1102"/>
                    <a:pt x="870" y="1063"/>
                  </a:cubicBezTo>
                  <a:lnTo>
                    <a:pt x="183" y="33"/>
                  </a:lnTo>
                  <a:cubicBezTo>
                    <a:pt x="164" y="10"/>
                    <a:pt x="140"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27"/>
            <p:cNvSpPr/>
            <p:nvPr/>
          </p:nvSpPr>
          <p:spPr>
            <a:xfrm>
              <a:off x="360600" y="2379325"/>
              <a:ext cx="12250" cy="9950"/>
            </a:xfrm>
            <a:custGeom>
              <a:avLst/>
              <a:gdLst/>
              <a:ahLst/>
              <a:cxnLst/>
              <a:rect l="l" t="t" r="r" b="b"/>
              <a:pathLst>
                <a:path w="490" h="398" extrusionOk="0">
                  <a:moveTo>
                    <a:pt x="277" y="1"/>
                  </a:moveTo>
                  <a:cubicBezTo>
                    <a:pt x="99" y="1"/>
                    <a:pt x="0" y="258"/>
                    <a:pt x="186" y="374"/>
                  </a:cubicBezTo>
                  <a:cubicBezTo>
                    <a:pt x="214" y="390"/>
                    <a:pt x="245" y="397"/>
                    <a:pt x="275" y="397"/>
                  </a:cubicBezTo>
                  <a:cubicBezTo>
                    <a:pt x="344" y="397"/>
                    <a:pt x="413" y="359"/>
                    <a:pt x="450" y="295"/>
                  </a:cubicBezTo>
                  <a:cubicBezTo>
                    <a:pt x="489" y="189"/>
                    <a:pt x="463" y="70"/>
                    <a:pt x="357" y="17"/>
                  </a:cubicBezTo>
                  <a:cubicBezTo>
                    <a:pt x="329" y="6"/>
                    <a:pt x="303"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127"/>
          <p:cNvGrpSpPr/>
          <p:nvPr/>
        </p:nvGrpSpPr>
        <p:grpSpPr>
          <a:xfrm>
            <a:off x="-1735224" y="3064613"/>
            <a:ext cx="3071647" cy="2226327"/>
            <a:chOff x="0" y="2801416"/>
            <a:chExt cx="3071647" cy="2226327"/>
          </a:xfrm>
        </p:grpSpPr>
        <p:grpSp>
          <p:nvGrpSpPr>
            <p:cNvPr id="10455" name="Google Shape;10455;p127"/>
            <p:cNvGrpSpPr/>
            <p:nvPr/>
          </p:nvGrpSpPr>
          <p:grpSpPr>
            <a:xfrm>
              <a:off x="0" y="2801416"/>
              <a:ext cx="3071647" cy="2226327"/>
              <a:chOff x="6701325" y="2327691"/>
              <a:chExt cx="3071647" cy="2226327"/>
            </a:xfrm>
          </p:grpSpPr>
          <p:sp>
            <p:nvSpPr>
              <p:cNvPr id="10456" name="Google Shape;10456;p127"/>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27"/>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27"/>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27"/>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27"/>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27"/>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27"/>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127"/>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127"/>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27"/>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27"/>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127"/>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27"/>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27"/>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27"/>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127"/>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127"/>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27"/>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27"/>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27"/>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27"/>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27"/>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27"/>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127"/>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27"/>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127"/>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27"/>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27"/>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27"/>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127"/>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127"/>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127"/>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27"/>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27"/>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27"/>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27"/>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2" name="Google Shape;10492;p127"/>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127"/>
          <p:cNvGrpSpPr/>
          <p:nvPr/>
        </p:nvGrpSpPr>
        <p:grpSpPr>
          <a:xfrm>
            <a:off x="126682" y="2727291"/>
            <a:ext cx="1055511" cy="870920"/>
            <a:chOff x="3580800" y="2978725"/>
            <a:chExt cx="3009725" cy="2483375"/>
          </a:xfrm>
        </p:grpSpPr>
        <p:sp>
          <p:nvSpPr>
            <p:cNvPr id="10494" name="Google Shape;10494;p127"/>
            <p:cNvSpPr/>
            <p:nvPr/>
          </p:nvSpPr>
          <p:spPr>
            <a:xfrm>
              <a:off x="4656475" y="4997800"/>
              <a:ext cx="859100" cy="464300"/>
            </a:xfrm>
            <a:custGeom>
              <a:avLst/>
              <a:gdLst/>
              <a:ahLst/>
              <a:cxnLst/>
              <a:rect l="l" t="t" r="r" b="b"/>
              <a:pathLst>
                <a:path w="34364" h="18572" extrusionOk="0">
                  <a:moveTo>
                    <a:pt x="16916" y="0"/>
                  </a:moveTo>
                  <a:lnTo>
                    <a:pt x="16916" y="148"/>
                  </a:lnTo>
                  <a:lnTo>
                    <a:pt x="5472" y="3637"/>
                  </a:lnTo>
                  <a:lnTo>
                    <a:pt x="4318" y="14106"/>
                  </a:lnTo>
                  <a:lnTo>
                    <a:pt x="1" y="15082"/>
                  </a:lnTo>
                  <a:lnTo>
                    <a:pt x="1" y="18572"/>
                  </a:lnTo>
                  <a:lnTo>
                    <a:pt x="34364" y="18572"/>
                  </a:lnTo>
                  <a:lnTo>
                    <a:pt x="34364" y="15082"/>
                  </a:lnTo>
                  <a:lnTo>
                    <a:pt x="30046" y="14106"/>
                  </a:lnTo>
                  <a:lnTo>
                    <a:pt x="28863" y="3637"/>
                  </a:lnTo>
                  <a:lnTo>
                    <a:pt x="17419" y="148"/>
                  </a:lnTo>
                  <a:lnTo>
                    <a:pt x="17419" y="0"/>
                  </a:lnTo>
                  <a:lnTo>
                    <a:pt x="17182" y="59"/>
                  </a:lnTo>
                  <a:lnTo>
                    <a:pt x="1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27"/>
            <p:cNvSpPr/>
            <p:nvPr/>
          </p:nvSpPr>
          <p:spPr>
            <a:xfrm>
              <a:off x="3580800" y="2998700"/>
              <a:ext cx="3005300" cy="2169150"/>
            </a:xfrm>
            <a:custGeom>
              <a:avLst/>
              <a:gdLst/>
              <a:ahLst/>
              <a:cxnLst/>
              <a:rect l="l" t="t" r="r" b="b"/>
              <a:pathLst>
                <a:path w="120212" h="86766" extrusionOk="0">
                  <a:moveTo>
                    <a:pt x="3312" y="0"/>
                  </a:moveTo>
                  <a:cubicBezTo>
                    <a:pt x="1479" y="0"/>
                    <a:pt x="0" y="1479"/>
                    <a:pt x="30" y="3283"/>
                  </a:cubicBezTo>
                  <a:lnTo>
                    <a:pt x="30" y="83454"/>
                  </a:lnTo>
                  <a:cubicBezTo>
                    <a:pt x="0" y="85287"/>
                    <a:pt x="1479" y="86736"/>
                    <a:pt x="3312" y="86766"/>
                  </a:cubicBezTo>
                  <a:lnTo>
                    <a:pt x="116929" y="86766"/>
                  </a:lnTo>
                  <a:cubicBezTo>
                    <a:pt x="118733" y="86736"/>
                    <a:pt x="120212" y="85287"/>
                    <a:pt x="120212" y="83454"/>
                  </a:cubicBezTo>
                  <a:lnTo>
                    <a:pt x="120212" y="3283"/>
                  </a:lnTo>
                  <a:cubicBezTo>
                    <a:pt x="120212" y="1479"/>
                    <a:pt x="118733" y="0"/>
                    <a:pt x="116929"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27"/>
            <p:cNvSpPr/>
            <p:nvPr/>
          </p:nvSpPr>
          <p:spPr>
            <a:xfrm>
              <a:off x="3633275" y="3031225"/>
              <a:ext cx="2905500" cy="1968800"/>
            </a:xfrm>
            <a:custGeom>
              <a:avLst/>
              <a:gdLst/>
              <a:ahLst/>
              <a:cxnLst/>
              <a:rect l="l" t="t" r="r" b="b"/>
              <a:pathLst>
                <a:path w="116220" h="78752" extrusionOk="0">
                  <a:moveTo>
                    <a:pt x="1213" y="1"/>
                  </a:moveTo>
                  <a:cubicBezTo>
                    <a:pt x="622" y="1"/>
                    <a:pt x="1" y="858"/>
                    <a:pt x="1" y="1982"/>
                  </a:cubicBezTo>
                  <a:lnTo>
                    <a:pt x="1" y="78752"/>
                  </a:lnTo>
                  <a:lnTo>
                    <a:pt x="116220" y="78752"/>
                  </a:lnTo>
                  <a:lnTo>
                    <a:pt x="116220" y="1982"/>
                  </a:lnTo>
                  <a:cubicBezTo>
                    <a:pt x="116220" y="858"/>
                    <a:pt x="115569" y="1"/>
                    <a:pt x="11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27"/>
            <p:cNvSpPr/>
            <p:nvPr/>
          </p:nvSpPr>
          <p:spPr>
            <a:xfrm>
              <a:off x="3581525" y="2978725"/>
              <a:ext cx="3009000" cy="2073800"/>
            </a:xfrm>
            <a:custGeom>
              <a:avLst/>
              <a:gdLst/>
              <a:ahLst/>
              <a:cxnLst/>
              <a:rect l="l" t="t" r="r" b="b"/>
              <a:pathLst>
                <a:path w="120360" h="82952" extrusionOk="0">
                  <a:moveTo>
                    <a:pt x="116190" y="4200"/>
                  </a:moveTo>
                  <a:lnTo>
                    <a:pt x="116190" y="78752"/>
                  </a:lnTo>
                  <a:lnTo>
                    <a:pt x="4170" y="78752"/>
                  </a:lnTo>
                  <a:lnTo>
                    <a:pt x="4170" y="4200"/>
                  </a:lnTo>
                  <a:close/>
                  <a:moveTo>
                    <a:pt x="3283" y="1"/>
                  </a:moveTo>
                  <a:cubicBezTo>
                    <a:pt x="1450" y="1"/>
                    <a:pt x="1" y="1834"/>
                    <a:pt x="1" y="4082"/>
                  </a:cubicBezTo>
                  <a:lnTo>
                    <a:pt x="1" y="82951"/>
                  </a:lnTo>
                  <a:lnTo>
                    <a:pt x="120360" y="82951"/>
                  </a:lnTo>
                  <a:lnTo>
                    <a:pt x="120360" y="4082"/>
                  </a:lnTo>
                  <a:cubicBezTo>
                    <a:pt x="120360" y="1834"/>
                    <a:pt x="118881" y="30"/>
                    <a:pt x="117077" y="30"/>
                  </a:cubicBezTo>
                  <a:lnTo>
                    <a:pt x="1170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27"/>
            <p:cNvSpPr/>
            <p:nvPr/>
          </p:nvSpPr>
          <p:spPr>
            <a:xfrm>
              <a:off x="3685025" y="3082250"/>
              <a:ext cx="2801275" cy="1871950"/>
            </a:xfrm>
            <a:custGeom>
              <a:avLst/>
              <a:gdLst/>
              <a:ahLst/>
              <a:cxnLst/>
              <a:rect l="l" t="t" r="r" b="b"/>
              <a:pathLst>
                <a:path w="112051" h="74878" extrusionOk="0">
                  <a:moveTo>
                    <a:pt x="1" y="0"/>
                  </a:moveTo>
                  <a:lnTo>
                    <a:pt x="1" y="74877"/>
                  </a:lnTo>
                  <a:lnTo>
                    <a:pt x="112050" y="74877"/>
                  </a:lnTo>
                  <a:lnTo>
                    <a:pt x="1120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27"/>
            <p:cNvSpPr/>
            <p:nvPr/>
          </p:nvSpPr>
          <p:spPr>
            <a:xfrm>
              <a:off x="3668025" y="3079275"/>
              <a:ext cx="2158075" cy="1877875"/>
            </a:xfrm>
            <a:custGeom>
              <a:avLst/>
              <a:gdLst/>
              <a:ahLst/>
              <a:cxnLst/>
              <a:rect l="l" t="t" r="r" b="b"/>
              <a:pathLst>
                <a:path w="86323" h="75115" extrusionOk="0">
                  <a:moveTo>
                    <a:pt x="2987" y="1"/>
                  </a:moveTo>
                  <a:cubicBezTo>
                    <a:pt x="1331" y="1"/>
                    <a:pt x="1" y="1657"/>
                    <a:pt x="1" y="3697"/>
                  </a:cubicBezTo>
                  <a:lnTo>
                    <a:pt x="1" y="75115"/>
                  </a:lnTo>
                  <a:lnTo>
                    <a:pt x="86322" y="75115"/>
                  </a:lnTo>
                  <a:lnTo>
                    <a:pt x="41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127"/>
          <p:cNvGrpSpPr/>
          <p:nvPr/>
        </p:nvGrpSpPr>
        <p:grpSpPr>
          <a:xfrm flipH="1">
            <a:off x="-1850062" y="3293478"/>
            <a:ext cx="329857" cy="331694"/>
            <a:chOff x="7482936" y="3488783"/>
            <a:chExt cx="450871" cy="483379"/>
          </a:xfrm>
        </p:grpSpPr>
        <p:sp>
          <p:nvSpPr>
            <p:cNvPr id="10501" name="Google Shape;10501;p127"/>
            <p:cNvSpPr/>
            <p:nvPr/>
          </p:nvSpPr>
          <p:spPr>
            <a:xfrm>
              <a:off x="7482936" y="3620184"/>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27"/>
            <p:cNvSpPr/>
            <p:nvPr/>
          </p:nvSpPr>
          <p:spPr>
            <a:xfrm>
              <a:off x="7505978" y="3620308"/>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27"/>
            <p:cNvSpPr/>
            <p:nvPr/>
          </p:nvSpPr>
          <p:spPr>
            <a:xfrm>
              <a:off x="7570121" y="3488783"/>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a:extLst>
              <a:ext uri="{FF2B5EF4-FFF2-40B4-BE49-F238E27FC236}">
                <a16:creationId xmlns:a16="http://schemas.microsoft.com/office/drawing/2014/main" id="{09F701D3-D87C-A47F-11A2-7799118CE7BD}"/>
              </a:ext>
            </a:extLst>
          </p:cNvPr>
          <p:cNvSpPr txBox="1">
            <a:spLocks/>
          </p:cNvSpPr>
          <p:nvPr/>
        </p:nvSpPr>
        <p:spPr>
          <a:xfrm>
            <a:off x="1881777" y="717074"/>
            <a:ext cx="5659286" cy="21637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5200"/>
              <a:buFont typeface="Balsamiq Sans"/>
              <a:buNone/>
              <a:defRPr sz="5200" b="1" i="0" u="none" strike="noStrike" cap="none">
                <a:solidFill>
                  <a:schemeClr val="dk2"/>
                </a:solidFill>
                <a:latin typeface="Balsamiq Sans"/>
                <a:ea typeface="Balsamiq Sans"/>
                <a:cs typeface="Balsamiq Sans"/>
                <a:sym typeface="Balsamiq Sans"/>
              </a:defRPr>
            </a:lvl1pPr>
            <a:lvl2pPr marR="0" lvl="1"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9pPr>
          </a:lstStyle>
          <a:p>
            <a:pPr marL="182880" algn="just">
              <a:spcBef>
                <a:spcPts val="600"/>
              </a:spcBef>
              <a:spcAft>
                <a:spcPts val="600"/>
              </a:spcAft>
            </a:pPr>
            <a:r>
              <a:rPr lang="en-GB" sz="2400" dirty="0">
                <a:solidFill>
                  <a:srgbClr val="002060"/>
                </a:solidFill>
                <a:latin typeface="Times New Roman" panose="02020603050405020304" pitchFamily="18" charset="0"/>
                <a:cs typeface="Times New Roman" panose="02020603050405020304" pitchFamily="18" charset="0"/>
              </a:rPr>
              <a:t>"Let’s take a step together towards knowledge – for every step we take today builds a brighter tomorrow."</a:t>
            </a:r>
            <a:endParaRPr lang="en-US" sz="2400" dirty="0">
              <a:solidFill>
                <a:srgbClr val="002060"/>
              </a:solidFill>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1C37B33B-DEC8-2919-BC19-64EE04F8C1D8}"/>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
        <p:nvSpPr>
          <p:cNvPr id="5" name="Google Shape;10352;p127"/>
          <p:cNvSpPr txBox="1">
            <a:spLocks/>
          </p:cNvSpPr>
          <p:nvPr/>
        </p:nvSpPr>
        <p:spPr>
          <a:xfrm>
            <a:off x="2847389" y="3641344"/>
            <a:ext cx="3263598" cy="787650"/>
          </a:xfrm>
          <a:prstGeom prst="rect">
            <a:avLst/>
          </a:prstGeom>
          <a:solidFill>
            <a:srgbClr val="E3E5D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1pPr>
            <a:lvl2pPr marL="914400" marR="0" lvl="1" indent="-317500" algn="l" rtl="0">
              <a:lnSpc>
                <a:spcPct val="100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1"/>
              </a:buClr>
              <a:buSzPts val="1400"/>
              <a:buFont typeface="Open Sans"/>
              <a:buChar char="■"/>
              <a:defRPr sz="1400" b="0" i="0" u="none" strike="noStrike" cap="none">
                <a:solidFill>
                  <a:schemeClr val="dk1"/>
                </a:solidFill>
                <a:latin typeface="Open Sans"/>
                <a:ea typeface="Open Sans"/>
                <a:cs typeface="Open Sans"/>
                <a:sym typeface="Open Sans"/>
              </a:defRPr>
            </a:lvl9pPr>
          </a:lstStyle>
          <a:p>
            <a:pPr marL="0" indent="0" algn="ctr">
              <a:buClr>
                <a:schemeClr val="lt1"/>
              </a:buClr>
              <a:buSzPts val="1100"/>
              <a:buFont typeface="Arial"/>
              <a:buNone/>
            </a:pPr>
            <a:r>
              <a:rPr lang="en-IN" sz="2800" b="1" dirty="0">
                <a:solidFill>
                  <a:schemeClr val="lt2"/>
                </a:solidFill>
                <a:latin typeface="Balsamiq Sans"/>
                <a:ea typeface="Balsamiq Sans"/>
                <a:cs typeface="Balsamiq Sans"/>
                <a:sym typeface="Balsamiq Sans"/>
              </a:rPr>
              <a:t>Orange Education</a:t>
            </a:r>
          </a:p>
        </p:txBody>
      </p:sp>
      <p:sp>
        <p:nvSpPr>
          <p:cNvPr id="6" name="Google Shape;10332;p127"/>
          <p:cNvSpPr/>
          <p:nvPr/>
        </p:nvSpPr>
        <p:spPr>
          <a:xfrm>
            <a:off x="4420983" y="3103711"/>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333;p127"/>
          <p:cNvSpPr/>
          <p:nvPr/>
        </p:nvSpPr>
        <p:spPr>
          <a:xfrm>
            <a:off x="4576123" y="3103711"/>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334;p127"/>
          <p:cNvSpPr/>
          <p:nvPr/>
        </p:nvSpPr>
        <p:spPr>
          <a:xfrm>
            <a:off x="4506129" y="3250542"/>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335;p127"/>
          <p:cNvSpPr/>
          <p:nvPr/>
        </p:nvSpPr>
        <p:spPr>
          <a:xfrm>
            <a:off x="4490217" y="3180757"/>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336;p127"/>
          <p:cNvSpPr/>
          <p:nvPr/>
        </p:nvSpPr>
        <p:spPr>
          <a:xfrm>
            <a:off x="4583700" y="3250515"/>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338;p127"/>
          <p:cNvSpPr/>
          <p:nvPr/>
        </p:nvSpPr>
        <p:spPr>
          <a:xfrm>
            <a:off x="4869801" y="3103711"/>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339;p127"/>
          <p:cNvSpPr/>
          <p:nvPr/>
        </p:nvSpPr>
        <p:spPr>
          <a:xfrm>
            <a:off x="5024574" y="3103711"/>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340;p127"/>
          <p:cNvSpPr/>
          <p:nvPr/>
        </p:nvSpPr>
        <p:spPr>
          <a:xfrm>
            <a:off x="4945877" y="3195909"/>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0342;p127"/>
          <p:cNvGrpSpPr/>
          <p:nvPr/>
        </p:nvGrpSpPr>
        <p:grpSpPr>
          <a:xfrm>
            <a:off x="3972558" y="3103566"/>
            <a:ext cx="362920" cy="356865"/>
            <a:chOff x="3314750" y="3817357"/>
            <a:chExt cx="362920" cy="356865"/>
          </a:xfrm>
        </p:grpSpPr>
        <p:sp>
          <p:nvSpPr>
            <p:cNvPr id="15" name="Google Shape;10343;p12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344;p12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0345;p127"/>
          <p:cNvGrpSpPr/>
          <p:nvPr/>
        </p:nvGrpSpPr>
        <p:grpSpPr>
          <a:xfrm>
            <a:off x="4052794" y="3180821"/>
            <a:ext cx="202339" cy="202323"/>
            <a:chOff x="935197" y="1793977"/>
            <a:chExt cx="256451" cy="256430"/>
          </a:xfrm>
        </p:grpSpPr>
        <p:sp>
          <p:nvSpPr>
            <p:cNvPr id="18" name="Google Shape;10346;p12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347;p12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0349;p127"/>
          <p:cNvSpPr/>
          <p:nvPr/>
        </p:nvSpPr>
        <p:spPr>
          <a:xfrm>
            <a:off x="3524132" y="3103566"/>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350;p127"/>
          <p:cNvSpPr/>
          <p:nvPr/>
        </p:nvSpPr>
        <p:spPr>
          <a:xfrm>
            <a:off x="3679272" y="3103566"/>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351;p127"/>
          <p:cNvSpPr/>
          <p:nvPr/>
        </p:nvSpPr>
        <p:spPr>
          <a:xfrm>
            <a:off x="3586182" y="3180770"/>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353;p127">
            <a:hlinkClick r:id="" action="ppaction://hlinkshowjump?jump=nextslide"/>
          </p:cNvPr>
          <p:cNvSpPr/>
          <p:nvPr/>
        </p:nvSpPr>
        <p:spPr>
          <a:xfrm>
            <a:off x="13431773" y="23580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354;p127">
            <a:hlinkClick r:id="" action="ppaction://hlinkshowjump?jump=nextslide"/>
          </p:cNvPr>
          <p:cNvSpPr/>
          <p:nvPr/>
        </p:nvSpPr>
        <p:spPr>
          <a:xfrm>
            <a:off x="13512448" y="24583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355;p127">
            <a:hlinkClick r:id="" action="ppaction://hlinkshowjump?jump=previousslide"/>
          </p:cNvPr>
          <p:cNvSpPr/>
          <p:nvPr/>
        </p:nvSpPr>
        <p:spPr>
          <a:xfrm rot="10800000">
            <a:off x="13046198" y="23580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356;p127">
            <a:hlinkClick r:id="" action="ppaction://hlinkshowjump?jump=previousslide"/>
          </p:cNvPr>
          <p:cNvSpPr/>
          <p:nvPr/>
        </p:nvSpPr>
        <p:spPr>
          <a:xfrm rot="10800000">
            <a:off x="13126923" y="24583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2452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11">
          <a:extLst>
            <a:ext uri="{FF2B5EF4-FFF2-40B4-BE49-F238E27FC236}">
              <a16:creationId xmlns:a16="http://schemas.microsoft.com/office/drawing/2014/main" id="{EF7388A8-916E-EEF7-DDA5-1C6A6DD81BBE}"/>
            </a:ext>
          </a:extLst>
        </p:cNvPr>
        <p:cNvGrpSpPr/>
        <p:nvPr/>
      </p:nvGrpSpPr>
      <p:grpSpPr>
        <a:xfrm>
          <a:off x="0" y="0"/>
          <a:ext cx="0" cy="0"/>
          <a:chOff x="0" y="0"/>
          <a:chExt cx="0" cy="0"/>
        </a:xfrm>
      </p:grpSpPr>
      <p:pic>
        <p:nvPicPr>
          <p:cNvPr id="3" name="Picture 2" descr="A black graduation cap and orange text&#10;&#10;Description automatically generated">
            <a:extLst>
              <a:ext uri="{FF2B5EF4-FFF2-40B4-BE49-F238E27FC236}">
                <a16:creationId xmlns:a16="http://schemas.microsoft.com/office/drawing/2014/main" id="{BA8FBF19-650E-84C3-4F81-5D12404F48FF}"/>
              </a:ext>
            </a:extLst>
          </p:cNvPr>
          <p:cNvPicPr>
            <a:picLocks noChangeAspect="1"/>
          </p:cNvPicPr>
          <p:nvPr/>
        </p:nvPicPr>
        <p:blipFill>
          <a:blip r:embed="rId3" cstate="print">
            <a:clrChange>
              <a:clrFrom>
                <a:srgbClr val="F8F8F8"/>
              </a:clrFrom>
              <a:clrTo>
                <a:srgbClr val="F8F8F8">
                  <a:alpha val="0"/>
                </a:srgbClr>
              </a:clrTo>
            </a:clrChange>
            <a:extLst>
              <a:ext uri="{28A0092B-C50C-407E-A947-70E740481C1C}">
                <a14:useLocalDpi xmlns:a14="http://schemas.microsoft.com/office/drawing/2010/main" val="0"/>
              </a:ext>
            </a:extLst>
          </a:blip>
          <a:stretch>
            <a:fillRect/>
          </a:stretch>
        </p:blipFill>
        <p:spPr>
          <a:xfrm>
            <a:off x="180926" y="155947"/>
            <a:ext cx="814325" cy="334910"/>
          </a:xfrm>
          <a:prstGeom prst="rect">
            <a:avLst/>
          </a:prstGeom>
        </p:spPr>
      </p:pic>
      <p:sp>
        <p:nvSpPr>
          <p:cNvPr id="4" name="Rectangle 3">
            <a:extLst>
              <a:ext uri="{FF2B5EF4-FFF2-40B4-BE49-F238E27FC236}">
                <a16:creationId xmlns:a16="http://schemas.microsoft.com/office/drawing/2014/main" id="{6D541DD0-09F9-FE88-D89E-C1699BF81737}"/>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grpSp>
        <p:nvGrpSpPr>
          <p:cNvPr id="93" name="Group 92">
            <a:extLst>
              <a:ext uri="{FF2B5EF4-FFF2-40B4-BE49-F238E27FC236}">
                <a16:creationId xmlns:a16="http://schemas.microsoft.com/office/drawing/2014/main" id="{515601A3-F2BC-6FEE-3B0B-622FD5738C16}"/>
              </a:ext>
            </a:extLst>
          </p:cNvPr>
          <p:cNvGrpSpPr/>
          <p:nvPr/>
        </p:nvGrpSpPr>
        <p:grpSpPr>
          <a:xfrm>
            <a:off x="991270" y="17196"/>
            <a:ext cx="7161460" cy="617840"/>
            <a:chOff x="-169931" y="0"/>
            <a:chExt cx="10528713" cy="1164590"/>
          </a:xfrm>
        </p:grpSpPr>
        <p:sp>
          <p:nvSpPr>
            <p:cNvPr id="56" name="object 56"/>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57" name="object 57"/>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Aligned with </a:t>
              </a:r>
              <a:r>
                <a:rPr lang="en-IN" sz="2800" b="1" spc="58" dirty="0">
                  <a:solidFill>
                    <a:schemeClr val="bg1"/>
                  </a:solidFill>
                  <a:latin typeface="Times New Roman" panose="02020603050405020304" pitchFamily="18" charset="0"/>
                  <a:cs typeface="Times New Roman" panose="02020603050405020304" pitchFamily="18" charset="0"/>
                </a:rPr>
                <a:t>NCF 2023</a:t>
              </a:r>
              <a:endParaRPr sz="2800" dirty="0">
                <a:solidFill>
                  <a:schemeClr val="bg1"/>
                </a:solidFill>
                <a:latin typeface="Times New Roman" panose="02020603050405020304" pitchFamily="18" charset="0"/>
                <a:cs typeface="Times New Roman" panose="02020603050405020304" pitchFamily="18" charset="0"/>
              </a:endParaRPr>
            </a:p>
          </p:txBody>
        </p:sp>
      </p:grpSp>
      <p:pic>
        <p:nvPicPr>
          <p:cNvPr id="5" name="Picture 4">
            <a:extLst>
              <a:ext uri="{FF2B5EF4-FFF2-40B4-BE49-F238E27FC236}">
                <a16:creationId xmlns:a16="http://schemas.microsoft.com/office/drawing/2014/main" id="{D6ADAFDD-1F04-73F1-3481-4B25FE4B5E46}"/>
              </a:ext>
            </a:extLst>
          </p:cNvPr>
          <p:cNvPicPr>
            <a:picLocks noChangeAspect="1"/>
          </p:cNvPicPr>
          <p:nvPr/>
        </p:nvPicPr>
        <p:blipFill>
          <a:blip r:embed="rId4"/>
          <a:stretch>
            <a:fillRect/>
          </a:stretch>
        </p:blipFill>
        <p:spPr>
          <a:xfrm>
            <a:off x="349244" y="719588"/>
            <a:ext cx="8481813" cy="3758689"/>
          </a:xfrm>
          <a:prstGeom prst="rect">
            <a:avLst/>
          </a:prstGeom>
        </p:spPr>
      </p:pic>
    </p:spTree>
    <p:extLst>
      <p:ext uri="{BB962C8B-B14F-4D97-AF65-F5344CB8AC3E}">
        <p14:creationId xmlns:p14="http://schemas.microsoft.com/office/powerpoint/2010/main" val="361529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11">
          <a:extLst>
            <a:ext uri="{FF2B5EF4-FFF2-40B4-BE49-F238E27FC236}">
              <a16:creationId xmlns:a16="http://schemas.microsoft.com/office/drawing/2014/main" id="{4EA35CFC-DB66-2F31-ED98-65BA7B4A38F2}"/>
            </a:ext>
          </a:extLst>
        </p:cNvPr>
        <p:cNvGrpSpPr/>
        <p:nvPr/>
      </p:nvGrpSpPr>
      <p:grpSpPr>
        <a:xfrm>
          <a:off x="0" y="0"/>
          <a:ext cx="0" cy="0"/>
          <a:chOff x="0" y="0"/>
          <a:chExt cx="0" cy="0"/>
        </a:xfrm>
      </p:grpSpPr>
      <p:sp>
        <p:nvSpPr>
          <p:cNvPr id="11946" name="Rectangle 11945">
            <a:extLst>
              <a:ext uri="{FF2B5EF4-FFF2-40B4-BE49-F238E27FC236}">
                <a16:creationId xmlns:a16="http://schemas.microsoft.com/office/drawing/2014/main" id="{9F1480C2-AB11-27D7-10B4-C1934778C45C}"/>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
        <p:nvSpPr>
          <p:cNvPr id="63" name="object 63">
            <a:extLst>
              <a:ext uri="{FF2B5EF4-FFF2-40B4-BE49-F238E27FC236}">
                <a16:creationId xmlns:a16="http://schemas.microsoft.com/office/drawing/2014/main" id="{E8DEB955-13EA-0F9E-02E1-BD598404029B}"/>
              </a:ext>
            </a:extLst>
          </p:cNvPr>
          <p:cNvSpPr txBox="1"/>
          <p:nvPr/>
        </p:nvSpPr>
        <p:spPr>
          <a:xfrm>
            <a:off x="7437696" y="-604367"/>
            <a:ext cx="2110833" cy="266868"/>
          </a:xfrm>
          <a:prstGeom prst="rect">
            <a:avLst/>
          </a:prstGeom>
        </p:spPr>
        <p:txBody>
          <a:bodyPr vert="horz" wrap="square" lIns="0" tIns="0" rIns="0" bIns="0" rtlCol="0">
            <a:spAutoFit/>
          </a:bodyPr>
          <a:lstStyle/>
          <a:p>
            <a:pPr marL="8637"/>
            <a:r>
              <a:rPr sz="1734" b="1" spc="-102" dirty="0"/>
              <a:t>F</a:t>
            </a:r>
            <a:r>
              <a:rPr sz="1734" b="1" spc="156" dirty="0"/>
              <a:t>o</a:t>
            </a:r>
            <a:r>
              <a:rPr sz="1734" b="1" spc="58" dirty="0"/>
              <a:t>r</a:t>
            </a:r>
            <a:r>
              <a:rPr sz="1734" b="1" spc="-153" dirty="0"/>
              <a:t> </a:t>
            </a:r>
            <a:r>
              <a:rPr sz="1734" b="1" spc="27" dirty="0"/>
              <a:t>G</a:t>
            </a:r>
            <a:r>
              <a:rPr sz="1734" b="1" spc="146" dirty="0"/>
              <a:t>r</a:t>
            </a:r>
            <a:r>
              <a:rPr sz="1734" b="1" spc="180" dirty="0"/>
              <a:t>a</a:t>
            </a:r>
            <a:r>
              <a:rPr sz="1734" b="1" spc="126" dirty="0"/>
              <a:t>d</a:t>
            </a:r>
            <a:r>
              <a:rPr sz="1734" b="1" spc="160" dirty="0"/>
              <a:t>e</a:t>
            </a:r>
            <a:r>
              <a:rPr sz="1734" b="1" spc="-136" dirty="0"/>
              <a:t>s</a:t>
            </a:r>
            <a:r>
              <a:rPr sz="1734" b="1" spc="-116" dirty="0"/>
              <a:t> </a:t>
            </a:r>
            <a:r>
              <a:rPr sz="1734" b="1" spc="275" dirty="0"/>
              <a:t>1</a:t>
            </a:r>
            <a:r>
              <a:rPr sz="1734" b="1" spc="129" dirty="0"/>
              <a:t>to</a:t>
            </a:r>
            <a:r>
              <a:rPr sz="1734" b="1" spc="-150" dirty="0"/>
              <a:t> </a:t>
            </a:r>
            <a:r>
              <a:rPr lang="en-IN" sz="1734" b="1" spc="-150" dirty="0"/>
              <a:t>12</a:t>
            </a:r>
            <a:endParaRPr sz="1734" dirty="0"/>
          </a:p>
        </p:txBody>
      </p:sp>
      <p:pic>
        <p:nvPicPr>
          <p:cNvPr id="3" name="Picture 2" descr="A black graduation cap and orange text&#10;&#10;Description automatically generated">
            <a:extLst>
              <a:ext uri="{FF2B5EF4-FFF2-40B4-BE49-F238E27FC236}">
                <a16:creationId xmlns:a16="http://schemas.microsoft.com/office/drawing/2014/main" id="{030A3947-0906-B273-BE9A-57562C878920}"/>
              </a:ext>
            </a:extLst>
          </p:cNvPr>
          <p:cNvPicPr>
            <a:picLocks noChangeAspect="1"/>
          </p:cNvPicPr>
          <p:nvPr/>
        </p:nvPicPr>
        <p:blipFill>
          <a:blip r:embed="rId3" cstate="print">
            <a:clrChange>
              <a:clrFrom>
                <a:srgbClr val="F8F8F8"/>
              </a:clrFrom>
              <a:clrTo>
                <a:srgbClr val="F8F8F8">
                  <a:alpha val="0"/>
                </a:srgbClr>
              </a:clrTo>
            </a:clrChange>
            <a:extLst>
              <a:ext uri="{28A0092B-C50C-407E-A947-70E740481C1C}">
                <a14:useLocalDpi xmlns:a14="http://schemas.microsoft.com/office/drawing/2010/main" val="0"/>
              </a:ext>
            </a:extLst>
          </a:blip>
          <a:stretch>
            <a:fillRect/>
          </a:stretch>
        </p:blipFill>
        <p:spPr>
          <a:xfrm>
            <a:off x="180926" y="155947"/>
            <a:ext cx="814325" cy="334910"/>
          </a:xfrm>
          <a:prstGeom prst="rect">
            <a:avLst/>
          </a:prstGeom>
        </p:spPr>
      </p:pic>
      <p:sp>
        <p:nvSpPr>
          <p:cNvPr id="39" name="TextBox 38">
            <a:extLst>
              <a:ext uri="{FF2B5EF4-FFF2-40B4-BE49-F238E27FC236}">
                <a16:creationId xmlns:a16="http://schemas.microsoft.com/office/drawing/2014/main" id="{374DF419-881E-B0F4-DC19-12B85399A36E}"/>
              </a:ext>
            </a:extLst>
          </p:cNvPr>
          <p:cNvSpPr txBox="1"/>
          <p:nvPr/>
        </p:nvSpPr>
        <p:spPr>
          <a:xfrm>
            <a:off x="1660744" y="1941397"/>
            <a:ext cx="6204526" cy="2246769"/>
          </a:xfrm>
          <a:prstGeom prst="rect">
            <a:avLst/>
          </a:prstGeom>
          <a:solidFill>
            <a:srgbClr val="C0D6C2"/>
          </a:solidFill>
          <a:ln w="28575">
            <a:solidFill>
              <a:srgbClr val="871A74"/>
            </a:solidFill>
            <a:prstDash val="sysDash"/>
          </a:ln>
        </p:spPr>
        <p:txBody>
          <a:bodyPr wrap="square">
            <a:spAutoFit/>
          </a:bodyPr>
          <a:lstStyle>
            <a:defPPr marR="0" lvl="0" algn="l" rtl="0">
              <a:lnSpc>
                <a:spcPct val="100000"/>
              </a:lnSpc>
              <a:spcBef>
                <a:spcPts val="0"/>
              </a:spcBef>
              <a:spcAft>
                <a:spcPts val="0"/>
              </a:spcAft>
            </a:defPPr>
            <a:lvl1pPr>
              <a:defRPr sz="2000" b="1" u="sng" baseline="0">
                <a:solidFill>
                  <a:srgbClr val="211D1E"/>
                </a:solidFill>
                <a:latin typeface="Open Sans" panose="020B0606030504020204" pitchFamily="34" charset="0"/>
                <a:ea typeface="Arial"/>
                <a:cs typeface="Arial"/>
              </a:defRPr>
            </a:lvl1pPr>
            <a:lvl2pPr>
              <a:defRPr>
                <a:solidFill>
                  <a:srgbClr val="000000"/>
                </a:solidFill>
                <a:latin typeface="Arial"/>
                <a:ea typeface="Arial"/>
                <a:cs typeface="Arial"/>
              </a:defRPr>
            </a:lvl2pPr>
            <a:lvl3pPr>
              <a:defRPr>
                <a:solidFill>
                  <a:srgbClr val="000000"/>
                </a:solidFill>
                <a:latin typeface="Arial"/>
                <a:ea typeface="Arial"/>
                <a:cs typeface="Arial"/>
              </a:defRPr>
            </a:lvl3pPr>
            <a:lvl4pPr>
              <a:defRPr>
                <a:solidFill>
                  <a:srgbClr val="000000"/>
                </a:solidFill>
                <a:latin typeface="Arial"/>
                <a:ea typeface="Arial"/>
                <a:cs typeface="Arial"/>
              </a:defRPr>
            </a:lvl4pPr>
            <a:lvl5pPr>
              <a:defRPr>
                <a:solidFill>
                  <a:srgbClr val="000000"/>
                </a:solidFill>
                <a:latin typeface="Arial"/>
                <a:ea typeface="Arial"/>
                <a:cs typeface="Arial"/>
              </a:defRPr>
            </a:lvl5pPr>
            <a:lvl6pPr>
              <a:defRPr>
                <a:solidFill>
                  <a:srgbClr val="000000"/>
                </a:solidFill>
                <a:latin typeface="Arial"/>
                <a:ea typeface="Arial"/>
                <a:cs typeface="Arial"/>
              </a:defRPr>
            </a:lvl6pPr>
            <a:lvl7pPr>
              <a:defRPr>
                <a:solidFill>
                  <a:srgbClr val="000000"/>
                </a:solidFill>
                <a:latin typeface="Arial"/>
                <a:ea typeface="Arial"/>
                <a:cs typeface="Arial"/>
              </a:defRPr>
            </a:lvl7pPr>
            <a:lvl8pPr>
              <a:defRPr>
                <a:solidFill>
                  <a:srgbClr val="000000"/>
                </a:solidFill>
                <a:latin typeface="Arial"/>
                <a:ea typeface="Arial"/>
                <a:cs typeface="Arial"/>
              </a:defRPr>
            </a:lvl8pPr>
            <a:lvl9pPr>
              <a:defRPr>
                <a:solidFill>
                  <a:srgbClr val="000000"/>
                </a:solidFill>
                <a:latin typeface="Arial"/>
                <a:ea typeface="Arial"/>
                <a:cs typeface="Arial"/>
              </a:defRPr>
            </a:lvl9pPr>
          </a:lstStyle>
          <a:p>
            <a:pPr algn="ctr"/>
            <a:r>
              <a:rPr lang="en-US" sz="2800" u="none" dirty="0">
                <a:solidFill>
                  <a:srgbClr val="871A74"/>
                </a:solidFill>
                <a:latin typeface="Times New Roman" panose="02020603050405020304" pitchFamily="18" charset="0"/>
                <a:cs typeface="Times New Roman" panose="02020603050405020304" pitchFamily="18" charset="0"/>
              </a:rPr>
              <a:t>Aditi (Introduction)</a:t>
            </a:r>
          </a:p>
          <a:p>
            <a:pPr algn="ctr"/>
            <a:r>
              <a:rPr lang="en-US" sz="2800" u="none" dirty="0">
                <a:solidFill>
                  <a:srgbClr val="871A74"/>
                </a:solidFill>
                <a:latin typeface="Times New Roman" panose="02020603050405020304" pitchFamily="18" charset="0"/>
                <a:cs typeface="Times New Roman" panose="02020603050405020304" pitchFamily="18" charset="0"/>
              </a:rPr>
              <a:t>Bodh (Conceptual Understanding)</a:t>
            </a:r>
          </a:p>
          <a:p>
            <a:pPr algn="ctr"/>
            <a:r>
              <a:rPr lang="en-US" sz="2800" u="none" dirty="0" err="1">
                <a:solidFill>
                  <a:srgbClr val="871A74"/>
                </a:solidFill>
                <a:latin typeface="Times New Roman" panose="02020603050405020304" pitchFamily="18" charset="0"/>
                <a:cs typeface="Times New Roman" panose="02020603050405020304" pitchFamily="18" charset="0"/>
              </a:rPr>
              <a:t>Abhyas</a:t>
            </a:r>
            <a:r>
              <a:rPr lang="en-US" sz="2800" u="none" dirty="0">
                <a:solidFill>
                  <a:srgbClr val="871A74"/>
                </a:solidFill>
                <a:latin typeface="Times New Roman" panose="02020603050405020304" pitchFamily="18" charset="0"/>
                <a:cs typeface="Times New Roman" panose="02020603050405020304" pitchFamily="18" charset="0"/>
              </a:rPr>
              <a:t> (Practice)</a:t>
            </a:r>
          </a:p>
          <a:p>
            <a:pPr algn="ctr"/>
            <a:r>
              <a:rPr lang="en-US" sz="2800" u="none" dirty="0" err="1">
                <a:solidFill>
                  <a:srgbClr val="871A74"/>
                </a:solidFill>
                <a:latin typeface="Times New Roman" panose="02020603050405020304" pitchFamily="18" charset="0"/>
                <a:cs typeface="Times New Roman" panose="02020603050405020304" pitchFamily="18" charset="0"/>
              </a:rPr>
              <a:t>Prayas</a:t>
            </a:r>
            <a:r>
              <a:rPr lang="en-US" sz="2800" u="none" dirty="0">
                <a:solidFill>
                  <a:srgbClr val="871A74"/>
                </a:solidFill>
                <a:latin typeface="Times New Roman" panose="02020603050405020304" pitchFamily="18" charset="0"/>
                <a:cs typeface="Times New Roman" panose="02020603050405020304" pitchFamily="18" charset="0"/>
              </a:rPr>
              <a:t> (Application)</a:t>
            </a:r>
          </a:p>
          <a:p>
            <a:pPr algn="ctr"/>
            <a:r>
              <a:rPr lang="en-US" sz="2800" u="none" dirty="0">
                <a:solidFill>
                  <a:srgbClr val="871A74"/>
                </a:solidFill>
                <a:latin typeface="Times New Roman" panose="02020603050405020304" pitchFamily="18" charset="0"/>
                <a:cs typeface="Times New Roman" panose="02020603050405020304" pitchFamily="18" charset="0"/>
              </a:rPr>
              <a:t>Prasar (Expansion)</a:t>
            </a:r>
            <a:endParaRPr lang="en-IN" sz="2800" u="none" dirty="0">
              <a:solidFill>
                <a:srgbClr val="871A74"/>
              </a:solidFill>
              <a:latin typeface="Times New Roman" panose="02020603050405020304" pitchFamily="18" charset="0"/>
              <a:cs typeface="Times New Roman" panose="02020603050405020304" pitchFamily="18" charset="0"/>
            </a:endParaRPr>
          </a:p>
        </p:txBody>
      </p:sp>
      <p:sp>
        <p:nvSpPr>
          <p:cNvPr id="40" name="Rectangle: Rounded Corners 39">
            <a:extLst>
              <a:ext uri="{FF2B5EF4-FFF2-40B4-BE49-F238E27FC236}">
                <a16:creationId xmlns:a16="http://schemas.microsoft.com/office/drawing/2014/main" id="{C658981F-4D2A-D445-4CB8-FEC414399239}"/>
              </a:ext>
            </a:extLst>
          </p:cNvPr>
          <p:cNvSpPr/>
          <p:nvPr/>
        </p:nvSpPr>
        <p:spPr>
          <a:xfrm>
            <a:off x="2906248" y="1001630"/>
            <a:ext cx="3331504" cy="404514"/>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err="1">
                <a:solidFill>
                  <a:srgbClr val="7030A0"/>
                </a:solidFill>
                <a:latin typeface="Times New Roman" panose="02020603050405020304" pitchFamily="18" charset="0"/>
                <a:cs typeface="Times New Roman" panose="02020603050405020304" pitchFamily="18" charset="0"/>
              </a:rPr>
              <a:t>Panchpadi</a:t>
            </a:r>
            <a:r>
              <a:rPr lang="en-IN" b="1" dirty="0">
                <a:solidFill>
                  <a:srgbClr val="7030A0"/>
                </a:solidFill>
                <a:latin typeface="Times New Roman" panose="02020603050405020304" pitchFamily="18" charset="0"/>
                <a:cs typeface="Times New Roman" panose="02020603050405020304" pitchFamily="18" charset="0"/>
              </a:rPr>
              <a:t> - </a:t>
            </a:r>
            <a:r>
              <a:rPr lang="en-IN" dirty="0">
                <a:solidFill>
                  <a:srgbClr val="7030A0"/>
                </a:solidFill>
                <a:latin typeface="Times New Roman" panose="02020603050405020304" pitchFamily="18" charset="0"/>
                <a:cs typeface="Times New Roman" panose="02020603050405020304" pitchFamily="18" charset="0"/>
              </a:rPr>
              <a:t>5 Steps Learning Process</a:t>
            </a:r>
            <a:endParaRPr lang="en-US" dirty="0">
              <a:solidFill>
                <a:srgbClr val="7030A0"/>
              </a:solidFill>
              <a:latin typeface="Times New Roman" panose="02020603050405020304" pitchFamily="18" charset="0"/>
              <a:cs typeface="Times New Roman" panose="02020603050405020304" pitchFamily="18" charset="0"/>
            </a:endParaRPr>
          </a:p>
        </p:txBody>
      </p:sp>
      <p:grpSp>
        <p:nvGrpSpPr>
          <p:cNvPr id="93" name="Group 92">
            <a:extLst>
              <a:ext uri="{FF2B5EF4-FFF2-40B4-BE49-F238E27FC236}">
                <a16:creationId xmlns:a16="http://schemas.microsoft.com/office/drawing/2014/main" id="{08E873AE-FF86-92BB-F8AB-1222C46EC592}"/>
              </a:ext>
            </a:extLst>
          </p:cNvPr>
          <p:cNvGrpSpPr/>
          <p:nvPr/>
        </p:nvGrpSpPr>
        <p:grpSpPr>
          <a:xfrm>
            <a:off x="991270" y="17196"/>
            <a:ext cx="7161460" cy="617840"/>
            <a:chOff x="-169931" y="0"/>
            <a:chExt cx="10528713" cy="1164590"/>
          </a:xfrm>
        </p:grpSpPr>
        <p:sp>
          <p:nvSpPr>
            <p:cNvPr id="56" name="object 56">
              <a:extLst>
                <a:ext uri="{FF2B5EF4-FFF2-40B4-BE49-F238E27FC236}">
                  <a16:creationId xmlns:a16="http://schemas.microsoft.com/office/drawing/2014/main" id="{FAB2CCB1-8C94-EC5C-6036-A2CA173A13C7}"/>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57" name="object 57">
              <a:extLst>
                <a:ext uri="{FF2B5EF4-FFF2-40B4-BE49-F238E27FC236}">
                  <a16:creationId xmlns:a16="http://schemas.microsoft.com/office/drawing/2014/main" id="{4C1053DC-7382-C92B-9AC4-3071DCBE9C1D}"/>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Aligned with </a:t>
              </a:r>
              <a:r>
                <a:rPr lang="en-IN" sz="2800" b="1" spc="58" dirty="0">
                  <a:solidFill>
                    <a:schemeClr val="bg1"/>
                  </a:solidFill>
                  <a:latin typeface="Times New Roman" panose="02020603050405020304" pitchFamily="18" charset="0"/>
                  <a:cs typeface="Times New Roman" panose="02020603050405020304" pitchFamily="18" charset="0"/>
                </a:rPr>
                <a:t>NCF 2023</a:t>
              </a:r>
              <a:endParaRPr sz="2800" dirty="0">
                <a:solidFill>
                  <a:schemeClr val="bg1"/>
                </a:solidFill>
                <a:latin typeface="Times New Roman" panose="02020603050405020304" pitchFamily="18" charset="0"/>
                <a:cs typeface="Times New Roman" panose="02020603050405020304" pitchFamily="18" charset="0"/>
              </a:endParaRPr>
            </a:p>
          </p:txBody>
        </p:sp>
      </p:grpSp>
      <p:sp>
        <p:nvSpPr>
          <p:cNvPr id="5" name="Rectangle: Rounded Corners 7">
            <a:extLst>
              <a:ext uri="{FF2B5EF4-FFF2-40B4-BE49-F238E27FC236}">
                <a16:creationId xmlns:a16="http://schemas.microsoft.com/office/drawing/2014/main" id="{395B3940-DA1B-4E78-591A-2305A0AE88E5}"/>
              </a:ext>
            </a:extLst>
          </p:cNvPr>
          <p:cNvSpPr/>
          <p:nvPr/>
        </p:nvSpPr>
        <p:spPr>
          <a:xfrm>
            <a:off x="7437696" y="876861"/>
            <a:ext cx="1632151" cy="266882"/>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7030A0"/>
                </a:solidFill>
                <a:latin typeface="Times New Roman" panose="02020603050405020304" pitchFamily="18" charset="0"/>
                <a:cs typeface="Times New Roman" panose="02020603050405020304" pitchFamily="18" charset="0"/>
              </a:rPr>
              <a:t>For Grade 1-8</a:t>
            </a:r>
          </a:p>
        </p:txBody>
      </p:sp>
    </p:spTree>
    <p:extLst>
      <p:ext uri="{BB962C8B-B14F-4D97-AF65-F5344CB8AC3E}">
        <p14:creationId xmlns:p14="http://schemas.microsoft.com/office/powerpoint/2010/main" val="4275731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11"/>
        <p:cNvGrpSpPr/>
        <p:nvPr/>
      </p:nvGrpSpPr>
      <p:grpSpPr>
        <a:xfrm>
          <a:off x="0" y="0"/>
          <a:ext cx="0" cy="0"/>
          <a:chOff x="0" y="0"/>
          <a:chExt cx="0" cy="0"/>
        </a:xfrm>
      </p:grpSpPr>
      <p:sp>
        <p:nvSpPr>
          <p:cNvPr id="11941" name="TextBox 11940">
            <a:extLst>
              <a:ext uri="{FF2B5EF4-FFF2-40B4-BE49-F238E27FC236}">
                <a16:creationId xmlns:a16="http://schemas.microsoft.com/office/drawing/2014/main" id="{038F71D5-6B88-A01C-E26D-3529486420BD}"/>
              </a:ext>
            </a:extLst>
          </p:cNvPr>
          <p:cNvSpPr txBox="1"/>
          <p:nvPr/>
        </p:nvSpPr>
        <p:spPr>
          <a:xfrm>
            <a:off x="73133" y="827292"/>
            <a:ext cx="2050504" cy="45906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algn="ctr">
              <a:defRPr sz="1600" b="1">
                <a:solidFill>
                  <a:srgbClr val="7030A0"/>
                </a:solidFill>
                <a:latin typeface="Amasis MT Pro Black" panose="02040A040500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sz="1360" dirty="0"/>
              <a:t> </a:t>
            </a:r>
            <a:r>
              <a:rPr lang="en-US" dirty="0">
                <a:latin typeface="Times New Roman" panose="02020603050405020304" pitchFamily="18" charset="0"/>
                <a:cs typeface="Times New Roman" panose="02020603050405020304" pitchFamily="18" charset="0"/>
              </a:rPr>
              <a:t>Aditi (Introduction)</a:t>
            </a:r>
          </a:p>
        </p:txBody>
      </p:sp>
      <p:grpSp>
        <p:nvGrpSpPr>
          <p:cNvPr id="11942" name="Group 11941">
            <a:extLst>
              <a:ext uri="{FF2B5EF4-FFF2-40B4-BE49-F238E27FC236}">
                <a16:creationId xmlns:a16="http://schemas.microsoft.com/office/drawing/2014/main" id="{E004FE94-4AD2-F3ED-1D1C-530230A668B9}"/>
              </a:ext>
            </a:extLst>
          </p:cNvPr>
          <p:cNvGrpSpPr/>
          <p:nvPr/>
        </p:nvGrpSpPr>
        <p:grpSpPr>
          <a:xfrm>
            <a:off x="991270" y="17196"/>
            <a:ext cx="7161460" cy="617840"/>
            <a:chOff x="-169931" y="0"/>
            <a:chExt cx="10528713" cy="1164590"/>
          </a:xfrm>
        </p:grpSpPr>
        <p:sp>
          <p:nvSpPr>
            <p:cNvPr id="11943" name="object 56">
              <a:extLst>
                <a:ext uri="{FF2B5EF4-FFF2-40B4-BE49-F238E27FC236}">
                  <a16:creationId xmlns:a16="http://schemas.microsoft.com/office/drawing/2014/main" id="{B3500746-374D-31F4-DA40-18DAF5DC52BB}"/>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11944" name="object 57">
              <a:extLst>
                <a:ext uri="{FF2B5EF4-FFF2-40B4-BE49-F238E27FC236}">
                  <a16:creationId xmlns:a16="http://schemas.microsoft.com/office/drawing/2014/main" id="{B7F2BD95-97E7-178F-52A8-E0ABBBFB237B}"/>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Aligned with </a:t>
              </a:r>
              <a:r>
                <a:rPr lang="en-IN" sz="2800" b="1" spc="58" dirty="0">
                  <a:solidFill>
                    <a:schemeClr val="bg1"/>
                  </a:solidFill>
                  <a:latin typeface="Times New Roman" panose="02020603050405020304" pitchFamily="18" charset="0"/>
                  <a:cs typeface="Times New Roman" panose="02020603050405020304" pitchFamily="18" charset="0"/>
                </a:rPr>
                <a:t>NCF 2023</a:t>
              </a:r>
              <a:endParaRPr sz="2800" dirty="0">
                <a:solidFill>
                  <a:schemeClr val="bg1"/>
                </a:solidFill>
                <a:latin typeface="Times New Roman" panose="02020603050405020304" pitchFamily="18" charset="0"/>
                <a:cs typeface="Times New Roman" panose="02020603050405020304" pitchFamily="18" charset="0"/>
              </a:endParaRPr>
            </a:p>
          </p:txBody>
        </p:sp>
      </p:grpSp>
      <p:pic>
        <p:nvPicPr>
          <p:cNvPr id="11945" name="Picture 11944" descr="A black graduation cap and orange text&#10;&#10;Description automatically generated">
            <a:extLst>
              <a:ext uri="{FF2B5EF4-FFF2-40B4-BE49-F238E27FC236}">
                <a16:creationId xmlns:a16="http://schemas.microsoft.com/office/drawing/2014/main" id="{06009099-B5D7-6224-E095-6C15EA4C990D}"/>
              </a:ext>
            </a:extLst>
          </p:cNvPr>
          <p:cNvPicPr>
            <a:picLocks noChangeAspect="1"/>
          </p:cNvPicPr>
          <p:nvPr/>
        </p:nvPicPr>
        <p:blipFill>
          <a:blip r:embed="rId3" cstate="print">
            <a:clrChange>
              <a:clrFrom>
                <a:srgbClr val="F8F8F8"/>
              </a:clrFrom>
              <a:clrTo>
                <a:srgbClr val="F8F8F8">
                  <a:alpha val="0"/>
                </a:srgbClr>
              </a:clrTo>
            </a:clrChange>
            <a:extLst>
              <a:ext uri="{28A0092B-C50C-407E-A947-70E740481C1C}">
                <a14:useLocalDpi xmlns:a14="http://schemas.microsoft.com/office/drawing/2010/main" val="0"/>
              </a:ext>
            </a:extLst>
          </a:blip>
          <a:stretch>
            <a:fillRect/>
          </a:stretch>
        </p:blipFill>
        <p:spPr>
          <a:xfrm>
            <a:off x="180926" y="155947"/>
            <a:ext cx="814325" cy="334910"/>
          </a:xfrm>
          <a:prstGeom prst="rect">
            <a:avLst/>
          </a:prstGeom>
        </p:spPr>
      </p:pic>
      <p:sp>
        <p:nvSpPr>
          <p:cNvPr id="11946" name="Rectangle 11945">
            <a:extLst>
              <a:ext uri="{FF2B5EF4-FFF2-40B4-BE49-F238E27FC236}">
                <a16:creationId xmlns:a16="http://schemas.microsoft.com/office/drawing/2014/main" id="{6D541DD0-09F9-FE88-D89E-C1699BF81737}"/>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pic>
        <p:nvPicPr>
          <p:cNvPr id="5" name="Picture 4">
            <a:extLst>
              <a:ext uri="{FF2B5EF4-FFF2-40B4-BE49-F238E27FC236}">
                <a16:creationId xmlns:a16="http://schemas.microsoft.com/office/drawing/2014/main" id="{E884FCEE-4416-C5F2-8FC2-96D2569FD694}"/>
              </a:ext>
            </a:extLst>
          </p:cNvPr>
          <p:cNvPicPr>
            <a:picLocks noChangeAspect="1"/>
          </p:cNvPicPr>
          <p:nvPr/>
        </p:nvPicPr>
        <p:blipFill>
          <a:blip r:embed="rId4"/>
          <a:srcRect t="3585"/>
          <a:stretch>
            <a:fillRect/>
          </a:stretch>
        </p:blipFill>
        <p:spPr>
          <a:xfrm>
            <a:off x="2792887" y="2940373"/>
            <a:ext cx="6155370" cy="1672462"/>
          </a:xfrm>
          <a:prstGeom prst="rect">
            <a:avLst/>
          </a:prstGeom>
          <a:ln w="28575" cap="sq">
            <a:solidFill>
              <a:srgbClr val="871A74"/>
            </a:solidFill>
            <a:prstDash val="sysDash"/>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CCEB4C13-FB2B-E4C5-4A90-EAA3C792742F}"/>
              </a:ext>
            </a:extLst>
          </p:cNvPr>
          <p:cNvPicPr>
            <a:picLocks noChangeAspect="1"/>
          </p:cNvPicPr>
          <p:nvPr/>
        </p:nvPicPr>
        <p:blipFill>
          <a:blip r:embed="rId5"/>
          <a:stretch>
            <a:fillRect/>
          </a:stretch>
        </p:blipFill>
        <p:spPr>
          <a:xfrm>
            <a:off x="376581" y="1445154"/>
            <a:ext cx="6360281" cy="1348140"/>
          </a:xfrm>
          <a:prstGeom prst="rect">
            <a:avLst/>
          </a:prstGeom>
          <a:ln w="28575" cap="sq">
            <a:solidFill>
              <a:srgbClr val="871A74"/>
            </a:solidFill>
            <a:prstDash val="sysDash"/>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035462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11">
          <a:extLst>
            <a:ext uri="{FF2B5EF4-FFF2-40B4-BE49-F238E27FC236}">
              <a16:creationId xmlns:a16="http://schemas.microsoft.com/office/drawing/2014/main" id="{DFA5C606-922C-452B-0003-C6C6F712B842}"/>
            </a:ext>
          </a:extLst>
        </p:cNvPr>
        <p:cNvGrpSpPr/>
        <p:nvPr/>
      </p:nvGrpSpPr>
      <p:grpSpPr>
        <a:xfrm>
          <a:off x="0" y="0"/>
          <a:ext cx="0" cy="0"/>
          <a:chOff x="0" y="0"/>
          <a:chExt cx="0" cy="0"/>
        </a:xfrm>
      </p:grpSpPr>
      <p:grpSp>
        <p:nvGrpSpPr>
          <p:cNvPr id="11942" name="Group 11941">
            <a:extLst>
              <a:ext uri="{FF2B5EF4-FFF2-40B4-BE49-F238E27FC236}">
                <a16:creationId xmlns:a16="http://schemas.microsoft.com/office/drawing/2014/main" id="{E58CECB1-882F-A3A3-8F89-228BCAE2AC33}"/>
              </a:ext>
            </a:extLst>
          </p:cNvPr>
          <p:cNvGrpSpPr/>
          <p:nvPr/>
        </p:nvGrpSpPr>
        <p:grpSpPr>
          <a:xfrm>
            <a:off x="991270" y="17196"/>
            <a:ext cx="7161460" cy="617840"/>
            <a:chOff x="-169931" y="0"/>
            <a:chExt cx="10528713" cy="1164590"/>
          </a:xfrm>
        </p:grpSpPr>
        <p:sp>
          <p:nvSpPr>
            <p:cNvPr id="11943" name="object 56">
              <a:extLst>
                <a:ext uri="{FF2B5EF4-FFF2-40B4-BE49-F238E27FC236}">
                  <a16:creationId xmlns:a16="http://schemas.microsoft.com/office/drawing/2014/main" id="{5F2B3CAA-7590-BF9F-37A5-2DB002F5FACD}"/>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11944" name="object 57">
              <a:extLst>
                <a:ext uri="{FF2B5EF4-FFF2-40B4-BE49-F238E27FC236}">
                  <a16:creationId xmlns:a16="http://schemas.microsoft.com/office/drawing/2014/main" id="{9CD8F81C-927A-B09D-B442-98D5F07BCA5B}"/>
                </a:ext>
              </a:extLst>
            </p:cNvPr>
            <p:cNvSpPr txBox="1"/>
            <p:nvPr/>
          </p:nvSpPr>
          <p:spPr>
            <a:xfrm>
              <a:off x="-169931" y="159375"/>
              <a:ext cx="10528713" cy="812195"/>
            </a:xfrm>
            <a:prstGeom prst="rect">
              <a:avLst/>
            </a:prstGeom>
          </p:spPr>
          <p:txBody>
            <a:bodyPr vert="horz" wrap="square" lIns="0" tIns="0" rIns="0" bIns="0" rtlCol="0">
              <a:spAutoFit/>
            </a:bodyPr>
            <a:lstStyle/>
            <a:p>
              <a:pPr marL="8637" algn="ctr"/>
              <a:r>
                <a:rPr lang="en-IN" sz="2800" b="1" spc="85" dirty="0">
                  <a:solidFill>
                    <a:schemeClr val="bg1"/>
                  </a:solidFill>
                  <a:latin typeface="Times New Roman" panose="02020603050405020304" pitchFamily="18" charset="0"/>
                  <a:cs typeface="Times New Roman" panose="02020603050405020304" pitchFamily="18" charset="0"/>
                </a:rPr>
                <a:t>Aligned with </a:t>
              </a:r>
              <a:r>
                <a:rPr lang="en-IN" sz="2800" b="1" spc="58" dirty="0">
                  <a:solidFill>
                    <a:schemeClr val="bg1"/>
                  </a:solidFill>
                  <a:latin typeface="Times New Roman" panose="02020603050405020304" pitchFamily="18" charset="0"/>
                  <a:cs typeface="Times New Roman" panose="02020603050405020304" pitchFamily="18" charset="0"/>
                </a:rPr>
                <a:t>NCF 2023</a:t>
              </a:r>
              <a:endParaRPr sz="2800" dirty="0">
                <a:solidFill>
                  <a:schemeClr val="bg1"/>
                </a:solidFill>
                <a:latin typeface="Times New Roman" panose="02020603050405020304" pitchFamily="18" charset="0"/>
                <a:cs typeface="Times New Roman" panose="02020603050405020304" pitchFamily="18" charset="0"/>
              </a:endParaRPr>
            </a:p>
          </p:txBody>
        </p:sp>
      </p:grpSp>
      <p:pic>
        <p:nvPicPr>
          <p:cNvPr id="11945" name="Picture 11944" descr="A black graduation cap and orange text&#10;&#10;Description automatically generated">
            <a:extLst>
              <a:ext uri="{FF2B5EF4-FFF2-40B4-BE49-F238E27FC236}">
                <a16:creationId xmlns:a16="http://schemas.microsoft.com/office/drawing/2014/main" id="{30B04594-D672-1414-C7D8-6DC315F3E6C2}"/>
              </a:ext>
            </a:extLst>
          </p:cNvPr>
          <p:cNvPicPr>
            <a:picLocks noChangeAspect="1"/>
          </p:cNvPicPr>
          <p:nvPr/>
        </p:nvPicPr>
        <p:blipFill>
          <a:blip r:embed="rId3" cstate="print">
            <a:clrChange>
              <a:clrFrom>
                <a:srgbClr val="F8F8F8"/>
              </a:clrFrom>
              <a:clrTo>
                <a:srgbClr val="F8F8F8">
                  <a:alpha val="0"/>
                </a:srgbClr>
              </a:clrTo>
            </a:clrChange>
            <a:extLst>
              <a:ext uri="{28A0092B-C50C-407E-A947-70E740481C1C}">
                <a14:useLocalDpi xmlns:a14="http://schemas.microsoft.com/office/drawing/2010/main" val="0"/>
              </a:ext>
            </a:extLst>
          </a:blip>
          <a:stretch>
            <a:fillRect/>
          </a:stretch>
        </p:blipFill>
        <p:spPr>
          <a:xfrm>
            <a:off x="180926" y="155947"/>
            <a:ext cx="814325" cy="334910"/>
          </a:xfrm>
          <a:prstGeom prst="rect">
            <a:avLst/>
          </a:prstGeom>
        </p:spPr>
      </p:pic>
      <p:sp>
        <p:nvSpPr>
          <p:cNvPr id="11946" name="Rectangle 11945">
            <a:extLst>
              <a:ext uri="{FF2B5EF4-FFF2-40B4-BE49-F238E27FC236}">
                <a16:creationId xmlns:a16="http://schemas.microsoft.com/office/drawing/2014/main" id="{098AF2F1-A504-D185-9F49-014B180B980B}"/>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
        <p:nvSpPr>
          <p:cNvPr id="2" name="TextBox 1">
            <a:extLst>
              <a:ext uri="{FF2B5EF4-FFF2-40B4-BE49-F238E27FC236}">
                <a16:creationId xmlns:a16="http://schemas.microsoft.com/office/drawing/2014/main" id="{22A00C26-7A2D-3ECC-64B8-7EE64048A4A3}"/>
              </a:ext>
            </a:extLst>
          </p:cNvPr>
          <p:cNvSpPr txBox="1"/>
          <p:nvPr/>
        </p:nvSpPr>
        <p:spPr>
          <a:xfrm>
            <a:off x="73133" y="827292"/>
            <a:ext cx="3366499" cy="45906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algn="ctr">
              <a:defRPr sz="1600" b="1">
                <a:solidFill>
                  <a:srgbClr val="7030A0"/>
                </a:solidFill>
                <a:latin typeface="Amasis MT Pro Black" panose="02040A040500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dirty="0">
                <a:latin typeface="Times New Roman" panose="02020603050405020304" pitchFamily="18" charset="0"/>
                <a:cs typeface="Times New Roman" panose="02020603050405020304" pitchFamily="18" charset="0"/>
              </a:rPr>
              <a:t>Bodh (Conceptual Understanding)</a:t>
            </a:r>
          </a:p>
        </p:txBody>
      </p:sp>
      <p:pic>
        <p:nvPicPr>
          <p:cNvPr id="5" name="Picture 4">
            <a:extLst>
              <a:ext uri="{FF2B5EF4-FFF2-40B4-BE49-F238E27FC236}">
                <a16:creationId xmlns:a16="http://schemas.microsoft.com/office/drawing/2014/main" id="{5E22AEC4-6C27-4443-AE2A-D6ED2F923F54}"/>
              </a:ext>
            </a:extLst>
          </p:cNvPr>
          <p:cNvPicPr>
            <a:picLocks noChangeAspect="1"/>
          </p:cNvPicPr>
          <p:nvPr/>
        </p:nvPicPr>
        <p:blipFill>
          <a:blip r:embed="rId4"/>
          <a:stretch>
            <a:fillRect/>
          </a:stretch>
        </p:blipFill>
        <p:spPr>
          <a:xfrm>
            <a:off x="2215422" y="1432407"/>
            <a:ext cx="5263330" cy="3023632"/>
          </a:xfrm>
          <a:prstGeom prst="rect">
            <a:avLst/>
          </a:prstGeom>
          <a:ln w="28575">
            <a:solidFill>
              <a:srgbClr val="871A74"/>
            </a:solidFill>
            <a:prstDash val="sysDash"/>
          </a:ln>
          <a:scene3d>
            <a:camera prst="perspectiveFront"/>
            <a:lightRig rig="threePt" dir="t"/>
          </a:scene3d>
        </p:spPr>
      </p:pic>
    </p:spTree>
    <p:extLst>
      <p:ext uri="{BB962C8B-B14F-4D97-AF65-F5344CB8AC3E}">
        <p14:creationId xmlns:p14="http://schemas.microsoft.com/office/powerpoint/2010/main" val="1129031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11">
          <a:extLst>
            <a:ext uri="{FF2B5EF4-FFF2-40B4-BE49-F238E27FC236}">
              <a16:creationId xmlns:a16="http://schemas.microsoft.com/office/drawing/2014/main" id="{CEBECCEA-5F7E-E80B-4274-3C736089B849}"/>
            </a:ext>
          </a:extLst>
        </p:cNvPr>
        <p:cNvGrpSpPr/>
        <p:nvPr/>
      </p:nvGrpSpPr>
      <p:grpSpPr>
        <a:xfrm>
          <a:off x="0" y="0"/>
          <a:ext cx="0" cy="0"/>
          <a:chOff x="0" y="0"/>
          <a:chExt cx="0" cy="0"/>
        </a:xfrm>
      </p:grpSpPr>
      <p:grpSp>
        <p:nvGrpSpPr>
          <p:cNvPr id="11942" name="Group 11941">
            <a:extLst>
              <a:ext uri="{FF2B5EF4-FFF2-40B4-BE49-F238E27FC236}">
                <a16:creationId xmlns:a16="http://schemas.microsoft.com/office/drawing/2014/main" id="{D84767B1-EF0A-7DA8-6E4D-C0BAFB6F81BB}"/>
              </a:ext>
            </a:extLst>
          </p:cNvPr>
          <p:cNvGrpSpPr/>
          <p:nvPr/>
        </p:nvGrpSpPr>
        <p:grpSpPr>
          <a:xfrm>
            <a:off x="991270" y="17196"/>
            <a:ext cx="7161460" cy="617840"/>
            <a:chOff x="-169931" y="0"/>
            <a:chExt cx="10528713" cy="1164590"/>
          </a:xfrm>
        </p:grpSpPr>
        <p:sp>
          <p:nvSpPr>
            <p:cNvPr id="11943" name="object 56">
              <a:extLst>
                <a:ext uri="{FF2B5EF4-FFF2-40B4-BE49-F238E27FC236}">
                  <a16:creationId xmlns:a16="http://schemas.microsoft.com/office/drawing/2014/main" id="{C5B5F631-C455-E055-EF21-9A35C2B859BA}"/>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11944" name="object 57">
              <a:extLst>
                <a:ext uri="{FF2B5EF4-FFF2-40B4-BE49-F238E27FC236}">
                  <a16:creationId xmlns:a16="http://schemas.microsoft.com/office/drawing/2014/main" id="{94065135-911F-66E4-4BB9-3D7F6A1E12BF}"/>
                </a:ext>
              </a:extLst>
            </p:cNvPr>
            <p:cNvSpPr txBox="1"/>
            <p:nvPr/>
          </p:nvSpPr>
          <p:spPr>
            <a:xfrm>
              <a:off x="-169931" y="159375"/>
              <a:ext cx="10528713" cy="710067"/>
            </a:xfrm>
            <a:prstGeom prst="rect">
              <a:avLst/>
            </a:prstGeom>
          </p:spPr>
          <p:txBody>
            <a:bodyPr vert="horz" wrap="square" lIns="0" tIns="0" rIns="0" bIns="0" rtlCol="0">
              <a:spAutoFit/>
            </a:bodyPr>
            <a:lstStyle/>
            <a:p>
              <a:pPr marL="8637" algn="ctr"/>
              <a:r>
                <a:rPr lang="en-IN" sz="2448" b="1" spc="85" dirty="0">
                  <a:solidFill>
                    <a:schemeClr val="bg1"/>
                  </a:solidFill>
                </a:rPr>
                <a:t>Aligned with NEP 2020 &amp; </a:t>
              </a:r>
              <a:r>
                <a:rPr lang="en-IN" sz="2448" b="1" spc="58" dirty="0">
                  <a:solidFill>
                    <a:schemeClr val="bg1"/>
                  </a:solidFill>
                </a:rPr>
                <a:t>NCF-SE 2023</a:t>
              </a:r>
              <a:endParaRPr sz="2448" dirty="0">
                <a:solidFill>
                  <a:schemeClr val="bg1"/>
                </a:solidFill>
              </a:endParaRPr>
            </a:p>
          </p:txBody>
        </p:sp>
      </p:grpSp>
      <p:pic>
        <p:nvPicPr>
          <p:cNvPr id="11945" name="Picture 11944" descr="A black graduation cap and orange text&#10;&#10;Description automatically generated">
            <a:extLst>
              <a:ext uri="{FF2B5EF4-FFF2-40B4-BE49-F238E27FC236}">
                <a16:creationId xmlns:a16="http://schemas.microsoft.com/office/drawing/2014/main" id="{536CD773-F871-9218-B13F-C785F395D862}"/>
              </a:ext>
            </a:extLst>
          </p:cNvPr>
          <p:cNvPicPr>
            <a:picLocks noChangeAspect="1"/>
          </p:cNvPicPr>
          <p:nvPr/>
        </p:nvPicPr>
        <p:blipFill>
          <a:blip r:embed="rId3" cstate="print">
            <a:clrChange>
              <a:clrFrom>
                <a:srgbClr val="F8F8F8"/>
              </a:clrFrom>
              <a:clrTo>
                <a:srgbClr val="F8F8F8">
                  <a:alpha val="0"/>
                </a:srgbClr>
              </a:clrTo>
            </a:clrChange>
            <a:extLst>
              <a:ext uri="{28A0092B-C50C-407E-A947-70E740481C1C}">
                <a14:useLocalDpi xmlns:a14="http://schemas.microsoft.com/office/drawing/2010/main" val="0"/>
              </a:ext>
            </a:extLst>
          </a:blip>
          <a:stretch>
            <a:fillRect/>
          </a:stretch>
        </p:blipFill>
        <p:spPr>
          <a:xfrm>
            <a:off x="180926" y="155947"/>
            <a:ext cx="814325" cy="334910"/>
          </a:xfrm>
          <a:prstGeom prst="rect">
            <a:avLst/>
          </a:prstGeom>
        </p:spPr>
      </p:pic>
      <p:sp>
        <p:nvSpPr>
          <p:cNvPr id="11946" name="Rectangle 11945">
            <a:extLst>
              <a:ext uri="{FF2B5EF4-FFF2-40B4-BE49-F238E27FC236}">
                <a16:creationId xmlns:a16="http://schemas.microsoft.com/office/drawing/2014/main" id="{AA9D587C-A808-D601-75B3-0358CE2AA2C9}"/>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sp>
        <p:nvSpPr>
          <p:cNvPr id="5" name="TextBox 4">
            <a:extLst>
              <a:ext uri="{FF2B5EF4-FFF2-40B4-BE49-F238E27FC236}">
                <a16:creationId xmlns:a16="http://schemas.microsoft.com/office/drawing/2014/main" id="{2372B72C-1B58-A7F6-5FB7-8E049F772C88}"/>
              </a:ext>
            </a:extLst>
          </p:cNvPr>
          <p:cNvSpPr txBox="1"/>
          <p:nvPr/>
        </p:nvSpPr>
        <p:spPr>
          <a:xfrm>
            <a:off x="73134" y="717665"/>
            <a:ext cx="1836272" cy="45906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algn="ctr">
              <a:defRPr sz="1600" b="1">
                <a:solidFill>
                  <a:srgbClr val="7030A0"/>
                </a:solidFill>
                <a:latin typeface="Amasis MT Pro Black" panose="02040A040500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dirty="0" err="1">
                <a:latin typeface="Times New Roman" panose="02020603050405020304" pitchFamily="18" charset="0"/>
                <a:cs typeface="Times New Roman" panose="02020603050405020304" pitchFamily="18" charset="0"/>
              </a:rPr>
              <a:t>Abhyas</a:t>
            </a:r>
            <a:r>
              <a:rPr lang="en-US" dirty="0">
                <a:latin typeface="Times New Roman" panose="02020603050405020304" pitchFamily="18" charset="0"/>
                <a:cs typeface="Times New Roman" panose="02020603050405020304" pitchFamily="18" charset="0"/>
              </a:rPr>
              <a:t> (Practice)</a:t>
            </a:r>
          </a:p>
        </p:txBody>
      </p:sp>
      <p:pic>
        <p:nvPicPr>
          <p:cNvPr id="6" name="Picture 5">
            <a:extLst>
              <a:ext uri="{FF2B5EF4-FFF2-40B4-BE49-F238E27FC236}">
                <a16:creationId xmlns:a16="http://schemas.microsoft.com/office/drawing/2014/main" id="{225436FF-E5BC-4923-B0D8-6A5EBBF2CBEE}"/>
              </a:ext>
            </a:extLst>
          </p:cNvPr>
          <p:cNvPicPr>
            <a:picLocks noChangeAspect="1"/>
          </p:cNvPicPr>
          <p:nvPr/>
        </p:nvPicPr>
        <p:blipFill>
          <a:blip r:embed="rId4"/>
          <a:stretch>
            <a:fillRect/>
          </a:stretch>
        </p:blipFill>
        <p:spPr>
          <a:xfrm>
            <a:off x="4893563" y="1367232"/>
            <a:ext cx="3732277" cy="3121068"/>
          </a:xfrm>
          <a:prstGeom prst="rect">
            <a:avLst/>
          </a:prstGeom>
          <a:ln w="28575">
            <a:solidFill>
              <a:srgbClr val="871A74"/>
            </a:solidFill>
            <a:prstDash val="sysDash"/>
          </a:ln>
        </p:spPr>
      </p:pic>
      <p:pic>
        <p:nvPicPr>
          <p:cNvPr id="8" name="Picture 7">
            <a:extLst>
              <a:ext uri="{FF2B5EF4-FFF2-40B4-BE49-F238E27FC236}">
                <a16:creationId xmlns:a16="http://schemas.microsoft.com/office/drawing/2014/main" id="{D38D8D3B-3B8E-4F81-92EF-09BA039A7BA4}"/>
              </a:ext>
            </a:extLst>
          </p:cNvPr>
          <p:cNvPicPr>
            <a:picLocks noChangeAspect="1"/>
          </p:cNvPicPr>
          <p:nvPr/>
        </p:nvPicPr>
        <p:blipFill>
          <a:blip r:embed="rId5"/>
          <a:stretch>
            <a:fillRect/>
          </a:stretch>
        </p:blipFill>
        <p:spPr>
          <a:xfrm>
            <a:off x="180926" y="2987040"/>
            <a:ext cx="4535854" cy="1491023"/>
          </a:xfrm>
          <a:prstGeom prst="rect">
            <a:avLst/>
          </a:prstGeom>
          <a:ln w="28575">
            <a:solidFill>
              <a:srgbClr val="871A74"/>
            </a:solidFill>
            <a:prstDash val="sysDash"/>
          </a:ln>
        </p:spPr>
      </p:pic>
      <p:pic>
        <p:nvPicPr>
          <p:cNvPr id="12" name="Picture 11">
            <a:extLst>
              <a:ext uri="{FF2B5EF4-FFF2-40B4-BE49-F238E27FC236}">
                <a16:creationId xmlns:a16="http://schemas.microsoft.com/office/drawing/2014/main" id="{A67818F2-332B-4677-92AD-644E174CB120}"/>
              </a:ext>
            </a:extLst>
          </p:cNvPr>
          <p:cNvPicPr>
            <a:picLocks noChangeAspect="1"/>
          </p:cNvPicPr>
          <p:nvPr/>
        </p:nvPicPr>
        <p:blipFill>
          <a:blip r:embed="rId6"/>
          <a:stretch>
            <a:fillRect/>
          </a:stretch>
        </p:blipFill>
        <p:spPr>
          <a:xfrm>
            <a:off x="180926" y="1325880"/>
            <a:ext cx="3938714" cy="1491023"/>
          </a:xfrm>
          <a:prstGeom prst="rect">
            <a:avLst/>
          </a:prstGeom>
          <a:ln w="28575">
            <a:solidFill>
              <a:srgbClr val="871A74"/>
            </a:solidFill>
            <a:prstDash val="sysDash"/>
          </a:ln>
        </p:spPr>
      </p:pic>
    </p:spTree>
    <p:extLst>
      <p:ext uri="{BB962C8B-B14F-4D97-AF65-F5344CB8AC3E}">
        <p14:creationId xmlns:p14="http://schemas.microsoft.com/office/powerpoint/2010/main" val="13110231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11">
          <a:extLst>
            <a:ext uri="{FF2B5EF4-FFF2-40B4-BE49-F238E27FC236}">
              <a16:creationId xmlns:a16="http://schemas.microsoft.com/office/drawing/2014/main" id="{91E407E9-923E-B83D-4E54-ED16C20B313E}"/>
            </a:ext>
          </a:extLst>
        </p:cNvPr>
        <p:cNvGrpSpPr/>
        <p:nvPr/>
      </p:nvGrpSpPr>
      <p:grpSpPr>
        <a:xfrm>
          <a:off x="0" y="0"/>
          <a:ext cx="0" cy="0"/>
          <a:chOff x="0" y="0"/>
          <a:chExt cx="0" cy="0"/>
        </a:xfrm>
      </p:grpSpPr>
      <p:sp>
        <p:nvSpPr>
          <p:cNvPr id="15" name="TextBox 14">
            <a:extLst>
              <a:ext uri="{FF2B5EF4-FFF2-40B4-BE49-F238E27FC236}">
                <a16:creationId xmlns:a16="http://schemas.microsoft.com/office/drawing/2014/main" id="{87F5777F-A82D-AA43-A6F1-0EDB6985ACEE}"/>
              </a:ext>
            </a:extLst>
          </p:cNvPr>
          <p:cNvSpPr txBox="1"/>
          <p:nvPr/>
        </p:nvSpPr>
        <p:spPr>
          <a:xfrm>
            <a:off x="73133" y="804990"/>
            <a:ext cx="2461911" cy="45906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algn="ctr">
              <a:defRPr sz="1600" b="1">
                <a:solidFill>
                  <a:srgbClr val="7030A0"/>
                </a:solidFill>
                <a:latin typeface="Amasis MT Pro Black" panose="02040A04050005020304" pitchFamily="18"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dirty="0" err="1">
                <a:latin typeface="Times New Roman" panose="02020603050405020304" pitchFamily="18" charset="0"/>
                <a:cs typeface="Times New Roman" panose="02020603050405020304" pitchFamily="18" charset="0"/>
              </a:rPr>
              <a:t>Prayas</a:t>
            </a:r>
            <a:r>
              <a:rPr lang="en-US" dirty="0">
                <a:latin typeface="Times New Roman" panose="02020603050405020304" pitchFamily="18" charset="0"/>
                <a:cs typeface="Times New Roman" panose="02020603050405020304" pitchFamily="18" charset="0"/>
              </a:rPr>
              <a:t> (Application)</a:t>
            </a:r>
          </a:p>
        </p:txBody>
      </p:sp>
      <p:grpSp>
        <p:nvGrpSpPr>
          <p:cNvPr id="16" name="Group 15">
            <a:extLst>
              <a:ext uri="{FF2B5EF4-FFF2-40B4-BE49-F238E27FC236}">
                <a16:creationId xmlns:a16="http://schemas.microsoft.com/office/drawing/2014/main" id="{46C38D15-75D7-9EAC-1EB8-50DAF5E4022C}"/>
              </a:ext>
            </a:extLst>
          </p:cNvPr>
          <p:cNvGrpSpPr/>
          <p:nvPr/>
        </p:nvGrpSpPr>
        <p:grpSpPr>
          <a:xfrm>
            <a:off x="991270" y="17196"/>
            <a:ext cx="7161460" cy="617840"/>
            <a:chOff x="-169931" y="0"/>
            <a:chExt cx="10528713" cy="1164590"/>
          </a:xfrm>
        </p:grpSpPr>
        <p:sp>
          <p:nvSpPr>
            <p:cNvPr id="17" name="object 56">
              <a:extLst>
                <a:ext uri="{FF2B5EF4-FFF2-40B4-BE49-F238E27FC236}">
                  <a16:creationId xmlns:a16="http://schemas.microsoft.com/office/drawing/2014/main" id="{EC352B59-60C1-7B32-9A84-1A735C759870}"/>
                </a:ext>
              </a:extLst>
            </p:cNvPr>
            <p:cNvSpPr/>
            <p:nvPr/>
          </p:nvSpPr>
          <p:spPr>
            <a:xfrm>
              <a:off x="306063" y="0"/>
              <a:ext cx="9630099" cy="1164590"/>
            </a:xfrm>
            <a:custGeom>
              <a:avLst/>
              <a:gdLst/>
              <a:ahLst/>
              <a:cxnLst/>
              <a:rect l="l" t="t" r="r" b="b"/>
              <a:pathLst>
                <a:path w="2554604" h="1164590">
                  <a:moveTo>
                    <a:pt x="0" y="0"/>
                  </a:moveTo>
                  <a:lnTo>
                    <a:pt x="2554612" y="0"/>
                  </a:lnTo>
                  <a:lnTo>
                    <a:pt x="2554612" y="1164034"/>
                  </a:lnTo>
                  <a:lnTo>
                    <a:pt x="0" y="1164034"/>
                  </a:lnTo>
                  <a:lnTo>
                    <a:pt x="0" y="0"/>
                  </a:lnTo>
                  <a:close/>
                </a:path>
              </a:pathLst>
            </a:custGeom>
            <a:solidFill>
              <a:srgbClr val="871A74"/>
            </a:solidFill>
          </p:spPr>
          <p:txBody>
            <a:bodyPr wrap="square" lIns="0" tIns="0" rIns="0" bIns="0" rtlCol="0"/>
            <a:lstStyle/>
            <a:p>
              <a:endParaRPr sz="952"/>
            </a:p>
          </p:txBody>
        </p:sp>
        <p:sp>
          <p:nvSpPr>
            <p:cNvPr id="18" name="object 57">
              <a:extLst>
                <a:ext uri="{FF2B5EF4-FFF2-40B4-BE49-F238E27FC236}">
                  <a16:creationId xmlns:a16="http://schemas.microsoft.com/office/drawing/2014/main" id="{5EC5FCBE-6984-91A9-254F-7A57FC645C39}"/>
                </a:ext>
              </a:extLst>
            </p:cNvPr>
            <p:cNvSpPr txBox="1"/>
            <p:nvPr/>
          </p:nvSpPr>
          <p:spPr>
            <a:xfrm>
              <a:off x="-169931" y="159375"/>
              <a:ext cx="10528713" cy="710067"/>
            </a:xfrm>
            <a:prstGeom prst="rect">
              <a:avLst/>
            </a:prstGeom>
          </p:spPr>
          <p:txBody>
            <a:bodyPr vert="horz" wrap="square" lIns="0" tIns="0" rIns="0" bIns="0" rtlCol="0">
              <a:spAutoFit/>
            </a:bodyPr>
            <a:lstStyle/>
            <a:p>
              <a:pPr marL="8637" algn="ctr"/>
              <a:r>
                <a:rPr lang="en-IN" sz="2448" b="1" spc="85" dirty="0">
                  <a:solidFill>
                    <a:schemeClr val="bg1"/>
                  </a:solidFill>
                </a:rPr>
                <a:t>Aligned with NEP 2020 &amp; </a:t>
              </a:r>
              <a:r>
                <a:rPr lang="en-IN" sz="2448" b="1" spc="58" dirty="0">
                  <a:solidFill>
                    <a:schemeClr val="bg1"/>
                  </a:solidFill>
                </a:rPr>
                <a:t>NCF-SE 2023</a:t>
              </a:r>
              <a:endParaRPr sz="2448" dirty="0">
                <a:solidFill>
                  <a:schemeClr val="bg1"/>
                </a:solidFill>
              </a:endParaRPr>
            </a:p>
          </p:txBody>
        </p:sp>
      </p:grpSp>
      <p:pic>
        <p:nvPicPr>
          <p:cNvPr id="19" name="Picture 18" descr="A black graduation cap and orange text&#10;&#10;Description automatically generated">
            <a:extLst>
              <a:ext uri="{FF2B5EF4-FFF2-40B4-BE49-F238E27FC236}">
                <a16:creationId xmlns:a16="http://schemas.microsoft.com/office/drawing/2014/main" id="{11B16E8B-7675-E2DF-5983-A957280DF401}"/>
              </a:ext>
            </a:extLst>
          </p:cNvPr>
          <p:cNvPicPr>
            <a:picLocks noChangeAspect="1"/>
          </p:cNvPicPr>
          <p:nvPr/>
        </p:nvPicPr>
        <p:blipFill>
          <a:blip r:embed="rId3" cstate="print">
            <a:clrChange>
              <a:clrFrom>
                <a:srgbClr val="F8F8F8"/>
              </a:clrFrom>
              <a:clrTo>
                <a:srgbClr val="F8F8F8">
                  <a:alpha val="0"/>
                </a:srgbClr>
              </a:clrTo>
            </a:clrChange>
            <a:extLst>
              <a:ext uri="{28A0092B-C50C-407E-A947-70E740481C1C}">
                <a14:useLocalDpi xmlns:a14="http://schemas.microsoft.com/office/drawing/2010/main" val="0"/>
              </a:ext>
            </a:extLst>
          </a:blip>
          <a:stretch>
            <a:fillRect/>
          </a:stretch>
        </p:blipFill>
        <p:spPr>
          <a:xfrm>
            <a:off x="180926" y="155947"/>
            <a:ext cx="814325" cy="334910"/>
          </a:xfrm>
          <a:prstGeom prst="rect">
            <a:avLst/>
          </a:prstGeom>
        </p:spPr>
      </p:pic>
      <p:sp>
        <p:nvSpPr>
          <p:cNvPr id="20" name="Rectangle 19">
            <a:extLst>
              <a:ext uri="{FF2B5EF4-FFF2-40B4-BE49-F238E27FC236}">
                <a16:creationId xmlns:a16="http://schemas.microsoft.com/office/drawing/2014/main" id="{CCB05C73-A97A-FB37-CAE5-A8AE67B8060D}"/>
              </a:ext>
            </a:extLst>
          </p:cNvPr>
          <p:cNvSpPr/>
          <p:nvPr/>
        </p:nvSpPr>
        <p:spPr>
          <a:xfrm>
            <a:off x="180" y="-5573"/>
            <a:ext cx="9143640" cy="5149073"/>
          </a:xfrm>
          <a:prstGeom prst="rect">
            <a:avLst/>
          </a:prstGeom>
          <a:noFill/>
          <a:ln w="57150">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952" dirty="0"/>
          </a:p>
        </p:txBody>
      </p:sp>
      <p:pic>
        <p:nvPicPr>
          <p:cNvPr id="5" name="Picture 4">
            <a:extLst>
              <a:ext uri="{FF2B5EF4-FFF2-40B4-BE49-F238E27FC236}">
                <a16:creationId xmlns:a16="http://schemas.microsoft.com/office/drawing/2014/main" id="{80CF5DC2-CC4A-4170-ADE0-2DFA72380070}"/>
              </a:ext>
            </a:extLst>
          </p:cNvPr>
          <p:cNvPicPr>
            <a:picLocks noChangeAspect="1"/>
          </p:cNvPicPr>
          <p:nvPr/>
        </p:nvPicPr>
        <p:blipFill>
          <a:blip r:embed="rId4"/>
          <a:stretch>
            <a:fillRect/>
          </a:stretch>
        </p:blipFill>
        <p:spPr>
          <a:xfrm>
            <a:off x="5520093" y="1109783"/>
            <a:ext cx="3308679" cy="3171185"/>
          </a:xfrm>
          <a:prstGeom prst="rect">
            <a:avLst/>
          </a:prstGeom>
          <a:ln w="28575">
            <a:solidFill>
              <a:srgbClr val="871A74"/>
            </a:solidFill>
            <a:prstDash val="sysDash"/>
          </a:ln>
        </p:spPr>
      </p:pic>
      <p:pic>
        <p:nvPicPr>
          <p:cNvPr id="7" name="Picture 6">
            <a:extLst>
              <a:ext uri="{FF2B5EF4-FFF2-40B4-BE49-F238E27FC236}">
                <a16:creationId xmlns:a16="http://schemas.microsoft.com/office/drawing/2014/main" id="{DEA571C5-EE62-45B4-B29B-A09611ED9C13}"/>
              </a:ext>
            </a:extLst>
          </p:cNvPr>
          <p:cNvPicPr>
            <a:picLocks noChangeAspect="1"/>
          </p:cNvPicPr>
          <p:nvPr/>
        </p:nvPicPr>
        <p:blipFill>
          <a:blip r:embed="rId5"/>
          <a:stretch>
            <a:fillRect/>
          </a:stretch>
        </p:blipFill>
        <p:spPr>
          <a:xfrm>
            <a:off x="258828" y="1520023"/>
            <a:ext cx="4750293" cy="1175353"/>
          </a:xfrm>
          <a:prstGeom prst="rect">
            <a:avLst/>
          </a:prstGeom>
          <a:ln w="28575">
            <a:solidFill>
              <a:srgbClr val="871A74"/>
            </a:solidFill>
            <a:prstDash val="sysDash"/>
          </a:ln>
        </p:spPr>
      </p:pic>
      <p:pic>
        <p:nvPicPr>
          <p:cNvPr id="4" name="Picture 3">
            <a:extLst>
              <a:ext uri="{FF2B5EF4-FFF2-40B4-BE49-F238E27FC236}">
                <a16:creationId xmlns:a16="http://schemas.microsoft.com/office/drawing/2014/main" id="{844A8E03-2013-468C-845B-AA577CC76846}"/>
              </a:ext>
            </a:extLst>
          </p:cNvPr>
          <p:cNvPicPr>
            <a:picLocks noChangeAspect="1"/>
          </p:cNvPicPr>
          <p:nvPr/>
        </p:nvPicPr>
        <p:blipFill>
          <a:blip r:embed="rId6"/>
          <a:stretch>
            <a:fillRect/>
          </a:stretch>
        </p:blipFill>
        <p:spPr>
          <a:xfrm>
            <a:off x="258828" y="2951342"/>
            <a:ext cx="4946217" cy="1355222"/>
          </a:xfrm>
          <a:prstGeom prst="rect">
            <a:avLst/>
          </a:prstGeom>
          <a:ln w="28575">
            <a:solidFill>
              <a:srgbClr val="871A74"/>
            </a:solidFill>
            <a:prstDash val="sysDash"/>
          </a:ln>
        </p:spPr>
      </p:pic>
    </p:spTree>
    <p:extLst>
      <p:ext uri="{BB962C8B-B14F-4D97-AF65-F5344CB8AC3E}">
        <p14:creationId xmlns:p14="http://schemas.microsoft.com/office/powerpoint/2010/main" val="2354757217"/>
      </p:ext>
    </p:extLst>
  </p:cSld>
  <p:clrMapOvr>
    <a:masterClrMapping/>
  </p:clrMapOvr>
</p:sld>
</file>

<file path=ppt/theme/theme1.xml><?xml version="1.0" encoding="utf-8"?>
<a:theme xmlns:a="http://schemas.openxmlformats.org/drawingml/2006/main" name="STEM Education Workshop for Teachers by Slidesgo">
  <a:themeElements>
    <a:clrScheme name="Simple Light">
      <a:dk1>
        <a:srgbClr val="060607"/>
      </a:dk1>
      <a:lt1>
        <a:srgbClr val="FFFFFF"/>
      </a:lt1>
      <a:dk2>
        <a:srgbClr val="2E3B46"/>
      </a:dk2>
      <a:lt2>
        <a:srgbClr val="465557"/>
      </a:lt2>
      <a:accent1>
        <a:srgbClr val="AAB18E"/>
      </a:accent1>
      <a:accent2>
        <a:srgbClr val="C0D6C2"/>
      </a:accent2>
      <a:accent3>
        <a:srgbClr val="E3E5D2"/>
      </a:accent3>
      <a:accent4>
        <a:srgbClr val="CDAE46"/>
      </a:accent4>
      <a:accent5>
        <a:srgbClr val="BB8A59"/>
      </a:accent5>
      <a:accent6>
        <a:srgbClr val="9E663A"/>
      </a:accent6>
      <a:hlink>
        <a:srgbClr val="06060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34284</TotalTime>
  <Words>929</Words>
  <Application>Microsoft Office PowerPoint</Application>
  <PresentationFormat>On-screen Show (16:9)</PresentationFormat>
  <Paragraphs>139</Paragraphs>
  <Slides>32</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Balsamiq Sans</vt:lpstr>
      <vt:lpstr>Times New Roman</vt:lpstr>
      <vt:lpstr>Courier New</vt:lpstr>
      <vt:lpstr>Open Sans</vt:lpstr>
      <vt:lpstr>Arial</vt:lpstr>
      <vt:lpstr>Amasis MT Pro Black</vt:lpstr>
      <vt:lpstr>STEM Education Workshop for Teachers by Slidesgo</vt:lpstr>
      <vt:lpstr>Orange Education is an IT Education company Offering Computer Textbooks for K12  We have 45+ titles with latest topics that are trending and suggested by boards like CBSE, ICSE, SSC etc.</vt:lpstr>
      <vt:lpstr>Touchpad Plus V2.2  Windows 10 &amp; Office 16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Additional Features</vt:lpstr>
      <vt:lpstr>Think Tank</vt:lpstr>
      <vt:lpstr>If Krita brushes could paint with elements like fire, water and wind, what kind of scenes or characters would you create using these elemental brushes? </vt:lpstr>
      <vt:lpstr>If your emails could be delivered by virtual birds that fly across the Internet. What kinds of birds would deliver different types of messages?</vt:lpstr>
      <vt:lpstr>Imagine, you possess the power of jump statement, allowing you to leap to any part of the universe. Where would you jump to and what quests or missions would you undertake in each dimension?</vt:lpstr>
      <vt:lpstr>SDG Activities</vt:lpstr>
      <vt:lpstr>SDG 6 : Clean water and sanitation  While brushing many people leave the water running at the same time many people don't have easy access to clean water. Click a picture showing wastage of water and add a quote to spread awareness to save water among all in photo editor.</vt:lpstr>
      <vt:lpstr>SDG 15 : Life on Land  Have children pretend they are forest animals and collect "litter" from the playground. Discuss how keeping our environment clean helps all living creatures.  Create a Scratch project showing a clean playground with kids playing.</vt:lpstr>
      <vt:lpstr>Natural Facts</vt:lpstr>
      <vt:lpstr>Just like a rainbow has many colours, a computer screen uses red, green, and blue light to make all the colours we see, like mixing paints!</vt:lpstr>
      <vt:lpstr>Each zebra's stripe pattern is as unique as a human fingerprint or URL of a Website!</vt:lpstr>
      <vt:lpstr>The human eye is estimated at 576 megapixels with complex processing, while AI machine vision cameras can reach up to 100 megapixels.</vt:lpstr>
      <vt:lpstr>PowerPoint Presentation</vt:lpstr>
      <vt:lpstr>New Features of Web Support</vt:lpstr>
      <vt:lpstr>Introducing - 1st in the industry feature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STEM Education Workshop</dc:title>
  <dc:creator>Sonia MIttal</dc:creator>
  <cp:lastModifiedBy>Jahnvi Kohli</cp:lastModifiedBy>
  <cp:revision>134</cp:revision>
  <dcterms:modified xsi:type="dcterms:W3CDTF">2025-09-25T04:50:09Z</dcterms:modified>
</cp:coreProperties>
</file>